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Work Sans"/>
      <p:regular r:id="rId22"/>
      <p:bold r:id="rId23"/>
      <p:italic r:id="rId24"/>
      <p:boldItalic r:id="rId25"/>
    </p:embeddedFont>
    <p:embeddedFont>
      <p:font typeface="Work Sans SemiBold"/>
      <p:regular r:id="rId26"/>
      <p:bold r:id="rId27"/>
      <p:italic r:id="rId28"/>
      <p:boldItalic r:id="rId29"/>
    </p:embeddedFont>
    <p:embeddedFont>
      <p:font typeface="Work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80">
          <p15:clr>
            <a:srgbClr val="747775"/>
          </p15:clr>
        </p15:guide>
        <p15:guide id="2" orient="horz" pos="277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80" orient="horz"/>
        <p:guide pos="277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Work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WorkSans-italic.fntdata"/><Relationship Id="rId23" Type="http://schemas.openxmlformats.org/officeDocument/2006/relationships/font" Target="fonts/Work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SemiBold-regular.fntdata"/><Relationship Id="rId25" Type="http://schemas.openxmlformats.org/officeDocument/2006/relationships/font" Target="fonts/WorkSans-boldItalic.fntdata"/><Relationship Id="rId28" Type="http://schemas.openxmlformats.org/officeDocument/2006/relationships/font" Target="fonts/WorkSansSemiBold-italic.fntdata"/><Relationship Id="rId27" Type="http://schemas.openxmlformats.org/officeDocument/2006/relationships/font" Target="fonts/Work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Light-bold.fntdata"/><Relationship Id="rId30" Type="http://schemas.openxmlformats.org/officeDocument/2006/relationships/font" Target="fonts/Work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Work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WorkSa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93ff2d940_3_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793ff2d940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2250303d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42250303d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93ff2d940_3_112:notes"/>
          <p:cNvSpPr txBox="1"/>
          <p:nvPr>
            <p:ph idx="1" type="body"/>
          </p:nvPr>
        </p:nvSpPr>
        <p:spPr>
          <a:xfrm>
            <a:off x="685800" y="434338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2793ff2d940_3_11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797d94b5d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797d94b5d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2250303d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2250303d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2250303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2250303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102f59824_0_28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24102f59824_0_28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102f59824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102f5982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41b536b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41b536b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2250303d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2250303d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102f5982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102f5982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81245" y="679286"/>
            <a:ext cx="2881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000">
                <a:solidFill>
                  <a:srgbClr val="75D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4725" y="1828646"/>
            <a:ext cx="83304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i="0" sz="1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81245" y="679286"/>
            <a:ext cx="2881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000">
                <a:solidFill>
                  <a:srgbClr val="75D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98296" y="458281"/>
            <a:ext cx="2872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3800" u="none" cap="none" strike="noStrike">
                <a:solidFill>
                  <a:srgbClr val="78D64B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85735" y="1855458"/>
            <a:ext cx="7773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83680" y="4783455"/>
            <a:ext cx="2103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rgbClr val="F6F8F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0" y="0"/>
            <a:ext cx="9147366" cy="514546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498296" y="458281"/>
            <a:ext cx="2872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3800" u="none" cap="none" strike="noStrike">
                <a:solidFill>
                  <a:srgbClr val="78D64B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6583680" y="4783455"/>
            <a:ext cx="2103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rgbClr val="F6F8FA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6583680" y="4783455"/>
            <a:ext cx="2103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 Slide">
  <p:cSld name="Full Blank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Footers">
  <p:cSld name="Blank Slide with Footer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21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2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2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ision, Mission &amp; Values Slide">
  <p:cSld name="Our Vision, Mission &amp; Values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0" name="Google Shape;90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2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22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2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2"/>
          <p:cNvSpPr/>
          <p:nvPr>
            <p:ph idx="3" type="pic"/>
          </p:nvPr>
        </p:nvSpPr>
        <p:spPr>
          <a:xfrm>
            <a:off x="0" y="1543050"/>
            <a:ext cx="3152700" cy="27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0" name="Google Shape;100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2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2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Half Picture at Left 01">
  <p:cSld name="Slide with Half Picture at Left 0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>
            <p:ph idx="2" type="pic"/>
          </p:nvPr>
        </p:nvSpPr>
        <p:spPr>
          <a:xfrm>
            <a:off x="0" y="0"/>
            <a:ext cx="39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4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4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4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Half Picture at Right">
  <p:cSld name="Slide with Half Picture at Righ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Mini Half Picture at Right">
  <p:cSld name="Slide with Mini Half Picture at Righ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8" name="Google Shape;118;p2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2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6"/>
          <p:cNvSpPr/>
          <p:nvPr>
            <p:ph idx="3" type="pic"/>
          </p:nvPr>
        </p:nvSpPr>
        <p:spPr>
          <a:xfrm>
            <a:off x="4725986" y="1543050"/>
            <a:ext cx="3821100" cy="27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Mini Half Picture at Left">
  <p:cSld name="Slide with Mini Half Picture at Lef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593725" y="1543050"/>
            <a:ext cx="795330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2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2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7"/>
          <p:cNvSpPr/>
          <p:nvPr>
            <p:ph idx="3" type="pic"/>
          </p:nvPr>
        </p:nvSpPr>
        <p:spPr>
          <a:xfrm>
            <a:off x="593725" y="1543050"/>
            <a:ext cx="3821100" cy="27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2">
  <p:cSld name="Our Portfolio 0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9" name="Google Shape;139;p2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2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8"/>
          <p:cNvSpPr/>
          <p:nvPr>
            <p:ph idx="3" type="pic"/>
          </p:nvPr>
        </p:nvSpPr>
        <p:spPr>
          <a:xfrm>
            <a:off x="593725" y="1543050"/>
            <a:ext cx="25131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8"/>
          <p:cNvSpPr/>
          <p:nvPr>
            <p:ph idx="4" type="pic"/>
          </p:nvPr>
        </p:nvSpPr>
        <p:spPr>
          <a:xfrm>
            <a:off x="6033912" y="1543050"/>
            <a:ext cx="25131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8"/>
          <p:cNvSpPr/>
          <p:nvPr>
            <p:ph idx="5" type="pic"/>
          </p:nvPr>
        </p:nvSpPr>
        <p:spPr>
          <a:xfrm>
            <a:off x="3315406" y="1543050"/>
            <a:ext cx="2513100" cy="27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4">
  <p:cSld name="Our Portfolio 0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1" name="Google Shape;151;p2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2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9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/>
          <p:nvPr>
            <p:ph idx="3" type="pic"/>
          </p:nvPr>
        </p:nvSpPr>
        <p:spPr>
          <a:xfrm>
            <a:off x="593725" y="1543050"/>
            <a:ext cx="25602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9"/>
          <p:cNvSpPr/>
          <p:nvPr>
            <p:ph idx="4" type="pic"/>
          </p:nvPr>
        </p:nvSpPr>
        <p:spPr>
          <a:xfrm>
            <a:off x="5985433" y="1543050"/>
            <a:ext cx="2560200" cy="13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9"/>
          <p:cNvSpPr/>
          <p:nvPr>
            <p:ph idx="5" type="pic"/>
          </p:nvPr>
        </p:nvSpPr>
        <p:spPr>
          <a:xfrm>
            <a:off x="5985433" y="2965967"/>
            <a:ext cx="2560200" cy="13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9"/>
          <p:cNvSpPr/>
          <p:nvPr>
            <p:ph idx="6" type="pic"/>
          </p:nvPr>
        </p:nvSpPr>
        <p:spPr>
          <a:xfrm>
            <a:off x="3291946" y="2965967"/>
            <a:ext cx="2560200" cy="13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3">
  <p:cSld name="Our Portfolio 0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4" name="Google Shape;164;p3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3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3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/>
          <p:nvPr>
            <p:ph idx="3" type="pic"/>
          </p:nvPr>
        </p:nvSpPr>
        <p:spPr>
          <a:xfrm>
            <a:off x="593725" y="1543050"/>
            <a:ext cx="2560200" cy="13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>
            <p:ph idx="4" type="pic"/>
          </p:nvPr>
        </p:nvSpPr>
        <p:spPr>
          <a:xfrm>
            <a:off x="5985433" y="1543050"/>
            <a:ext cx="2560200" cy="13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0"/>
          <p:cNvSpPr/>
          <p:nvPr>
            <p:ph idx="5" type="pic"/>
          </p:nvPr>
        </p:nvSpPr>
        <p:spPr>
          <a:xfrm>
            <a:off x="593725" y="2965967"/>
            <a:ext cx="2560200" cy="13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0"/>
          <p:cNvSpPr/>
          <p:nvPr>
            <p:ph idx="6" type="pic"/>
          </p:nvPr>
        </p:nvSpPr>
        <p:spPr>
          <a:xfrm>
            <a:off x="5985433" y="2965967"/>
            <a:ext cx="2560200" cy="13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0"/>
          <p:cNvSpPr/>
          <p:nvPr>
            <p:ph idx="7" type="pic"/>
          </p:nvPr>
        </p:nvSpPr>
        <p:spPr>
          <a:xfrm>
            <a:off x="3291946" y="2965967"/>
            <a:ext cx="2560200" cy="13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5">
  <p:cSld name="Our Portfolio 0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/>
          <p:nvPr>
            <p:ph idx="2" type="pic"/>
          </p:nvPr>
        </p:nvSpPr>
        <p:spPr>
          <a:xfrm>
            <a:off x="1508125" y="1543049"/>
            <a:ext cx="2546100" cy="140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1"/>
          <p:cNvSpPr/>
          <p:nvPr>
            <p:ph idx="3" type="pic"/>
          </p:nvPr>
        </p:nvSpPr>
        <p:spPr>
          <a:xfrm>
            <a:off x="5988464" y="1543049"/>
            <a:ext cx="2546100" cy="140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4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0" name="Google Shape;180;p3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3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3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1">
  <p:cSld name="Our Portfolio 0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9" name="Google Shape;189;p3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3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32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2"/>
          <p:cNvSpPr/>
          <p:nvPr>
            <p:ph idx="3" type="pic"/>
          </p:nvPr>
        </p:nvSpPr>
        <p:spPr>
          <a:xfrm>
            <a:off x="593724" y="1543050"/>
            <a:ext cx="38211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32"/>
          <p:cNvSpPr/>
          <p:nvPr>
            <p:ph idx="4" type="pic"/>
          </p:nvPr>
        </p:nvSpPr>
        <p:spPr>
          <a:xfrm>
            <a:off x="4725986" y="1543050"/>
            <a:ext cx="3821100" cy="27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Mockup 02">
  <p:cSld name="iPhone Mockup 0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/>
        </p:nvSpPr>
        <p:spPr>
          <a:xfrm>
            <a:off x="595314" y="1857487"/>
            <a:ext cx="7953300" cy="202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3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3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3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4129" y="1194045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>
            <p:ph idx="3" type="pic"/>
          </p:nvPr>
        </p:nvSpPr>
        <p:spPr>
          <a:xfrm>
            <a:off x="3961343" y="1754911"/>
            <a:ext cx="12045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Mockup 01">
  <p:cSld name="iPhone Mockup 0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535" y="1134684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>
            <p:ph idx="2" type="pic"/>
          </p:nvPr>
        </p:nvSpPr>
        <p:spPr>
          <a:xfrm>
            <a:off x="720840" y="1695550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5" name="Google Shape;215;p3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7877" y="1134684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>
            <p:ph idx="4" type="pic"/>
          </p:nvPr>
        </p:nvSpPr>
        <p:spPr>
          <a:xfrm>
            <a:off x="5022182" y="1695550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8548" y="1439120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>
            <p:ph idx="5" type="pic"/>
          </p:nvPr>
        </p:nvSpPr>
        <p:spPr>
          <a:xfrm>
            <a:off x="7172853" y="1999986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0" name="Google Shape;22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7206" y="1439120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>
            <p:ph idx="6" type="pic"/>
          </p:nvPr>
        </p:nvSpPr>
        <p:spPr>
          <a:xfrm>
            <a:off x="2871511" y="1999986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34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Mockup 04">
  <p:cSld name="iPhone Mockup 04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5" name="Google Shape;225;p3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3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5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71766" y="1194045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>
            <p:ph idx="3" type="pic"/>
          </p:nvPr>
        </p:nvSpPr>
        <p:spPr>
          <a:xfrm>
            <a:off x="2156071" y="1754911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3" name="Google Shape;23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4323" y="1194045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>
            <p:ph idx="4" type="pic"/>
          </p:nvPr>
        </p:nvSpPr>
        <p:spPr>
          <a:xfrm>
            <a:off x="3788628" y="1754911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5" name="Google Shape;23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53811" y="1194045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/>
          <p:nvPr>
            <p:ph idx="5" type="pic"/>
          </p:nvPr>
        </p:nvSpPr>
        <p:spPr>
          <a:xfrm>
            <a:off x="5438116" y="1754911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Mockup 05">
  <p:cSld name="iPhone Mockup 0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0362" y="1100444"/>
            <a:ext cx="2918752" cy="404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1" name="Google Shape;241;p3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2" name="Google Shape;242;p3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6"/>
          <p:cNvSpPr/>
          <p:nvPr>
            <p:ph idx="3" type="pic"/>
          </p:nvPr>
        </p:nvSpPr>
        <p:spPr>
          <a:xfrm>
            <a:off x="5278966" y="1689100"/>
            <a:ext cx="2209800" cy="3454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6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Mockup 03">
  <p:cSld name="iPhone Mockup 0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/>
          <p:nvPr/>
        </p:nvSpPr>
        <p:spPr>
          <a:xfrm>
            <a:off x="595314" y="1543050"/>
            <a:ext cx="7953300" cy="9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1" name="Google Shape;251;p3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2" name="Google Shape;252;p3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7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7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33706" y="1142482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/>
          <p:nvPr>
            <p:ph idx="3" type="pic"/>
          </p:nvPr>
        </p:nvSpPr>
        <p:spPr>
          <a:xfrm>
            <a:off x="5118011" y="1703348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66263" y="1142482"/>
            <a:ext cx="2415741" cy="352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>
            <p:ph idx="4" type="pic"/>
          </p:nvPr>
        </p:nvSpPr>
        <p:spPr>
          <a:xfrm>
            <a:off x="6750568" y="1703348"/>
            <a:ext cx="1230300" cy="2232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Mockup 06">
  <p:cSld name="iPhone Mockup 0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8" y="185298"/>
            <a:ext cx="3129491" cy="457140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242733" y="575841"/>
            <a:ext cx="5294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38"/>
          <p:cNvSpPr txBox="1"/>
          <p:nvPr>
            <p:ph idx="2" type="body"/>
          </p:nvPr>
        </p:nvSpPr>
        <p:spPr>
          <a:xfrm>
            <a:off x="3242416" y="959101"/>
            <a:ext cx="53046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5" name="Google Shape;265;p38"/>
          <p:cNvCxnSpPr/>
          <p:nvPr/>
        </p:nvCxnSpPr>
        <p:spPr>
          <a:xfrm>
            <a:off x="3242416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3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8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8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/>
          <p:nvPr>
            <p:ph idx="3" type="pic"/>
          </p:nvPr>
        </p:nvSpPr>
        <p:spPr>
          <a:xfrm>
            <a:off x="800011" y="912452"/>
            <a:ext cx="1552800" cy="2917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8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Browser &amp; iPhone Mockup">
  <p:cSld name="Web Browser &amp; iPhone Mockup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" name="Google Shape;276;p3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39"/>
          <p:cNvSpPr/>
          <p:nvPr>
            <p:ph idx="3" type="pic"/>
          </p:nvPr>
        </p:nvSpPr>
        <p:spPr>
          <a:xfrm>
            <a:off x="1614488" y="1471670"/>
            <a:ext cx="5915100" cy="31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9"/>
          <p:cNvSpPr/>
          <p:nvPr/>
        </p:nvSpPr>
        <p:spPr>
          <a:xfrm>
            <a:off x="1614488" y="1318534"/>
            <a:ext cx="5911126" cy="156764"/>
          </a:xfrm>
          <a:custGeom>
            <a:rect b="b" l="l" r="r" t="t"/>
            <a:pathLst>
              <a:path extrusionOk="0" h="418038" w="15763003">
                <a:moveTo>
                  <a:pt x="116359" y="0"/>
                </a:moveTo>
                <a:lnTo>
                  <a:pt x="15646645" y="0"/>
                </a:lnTo>
                <a:cubicBezTo>
                  <a:pt x="15710907" y="0"/>
                  <a:pt x="15763003" y="52096"/>
                  <a:pt x="15763003" y="116359"/>
                </a:cubicBezTo>
                <a:lnTo>
                  <a:pt x="15763003" y="418038"/>
                </a:lnTo>
                <a:lnTo>
                  <a:pt x="0" y="418038"/>
                </a:lnTo>
                <a:lnTo>
                  <a:pt x="0" y="116359"/>
                </a:lnTo>
                <a:cubicBezTo>
                  <a:pt x="0" y="52096"/>
                  <a:pt x="52096" y="0"/>
                  <a:pt x="1163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1711524" y="1367661"/>
            <a:ext cx="54300" cy="5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1806610" y="1367661"/>
            <a:ext cx="54300" cy="5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1901697" y="1367661"/>
            <a:ext cx="54300" cy="5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39"/>
          <p:cNvGrpSpPr/>
          <p:nvPr/>
        </p:nvGrpSpPr>
        <p:grpSpPr>
          <a:xfrm>
            <a:off x="7154419" y="1366181"/>
            <a:ext cx="298028" cy="55704"/>
            <a:chOff x="19078500" y="3106739"/>
            <a:chExt cx="794741" cy="148545"/>
          </a:xfrm>
        </p:grpSpPr>
        <p:grpSp>
          <p:nvGrpSpPr>
            <p:cNvPr id="283" name="Google Shape;283;p39"/>
            <p:cNvGrpSpPr/>
            <p:nvPr/>
          </p:nvGrpSpPr>
          <p:grpSpPr>
            <a:xfrm>
              <a:off x="19736193" y="3106739"/>
              <a:ext cx="137048" cy="137160"/>
              <a:chOff x="19740165" y="3110684"/>
              <a:chExt cx="138000" cy="138113"/>
            </a:xfrm>
          </p:grpSpPr>
          <p:cxnSp>
            <p:nvCxnSpPr>
              <p:cNvPr id="284" name="Google Shape;284;p39"/>
              <p:cNvCxnSpPr/>
              <p:nvPr/>
            </p:nvCxnSpPr>
            <p:spPr>
              <a:xfrm>
                <a:off x="19740165" y="3110684"/>
                <a:ext cx="138000" cy="13800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5" name="Google Shape;285;p39"/>
              <p:cNvCxnSpPr/>
              <p:nvPr/>
            </p:nvCxnSpPr>
            <p:spPr>
              <a:xfrm flipH="1" rot="10800000">
                <a:off x="19740165" y="3110797"/>
                <a:ext cx="138000" cy="13800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6" name="Google Shape;286;p39"/>
            <p:cNvSpPr/>
            <p:nvPr/>
          </p:nvSpPr>
          <p:spPr>
            <a:xfrm>
              <a:off x="19415125" y="3110684"/>
              <a:ext cx="144600" cy="144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6"/>
                <a:buFont typeface="Arial"/>
                <a:buNone/>
              </a:pPr>
              <a:r>
                <a:t/>
              </a:r>
              <a:endParaRPr b="0" i="0" sz="50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7" name="Google Shape;287;p39"/>
            <p:cNvCxnSpPr/>
            <p:nvPr/>
          </p:nvCxnSpPr>
          <p:spPr>
            <a:xfrm rot="10800000">
              <a:off x="19078500" y="3255146"/>
              <a:ext cx="1620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8" name="Google Shape;288;p39"/>
          <p:cNvSpPr/>
          <p:nvPr>
            <p:ph idx="4" type="pic"/>
          </p:nvPr>
        </p:nvSpPr>
        <p:spPr>
          <a:xfrm>
            <a:off x="5869461" y="2131214"/>
            <a:ext cx="1305300" cy="2409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34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Mockup">
  <p:cSld name="Laptop Mock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595314" y="1934633"/>
            <a:ext cx="7953300" cy="187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61535" y="1432135"/>
            <a:ext cx="5027326" cy="30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4" name="Google Shape;294;p4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4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JAFAR DESIGNS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0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>
            <p:ph idx="3" type="pic"/>
          </p:nvPr>
        </p:nvSpPr>
        <p:spPr>
          <a:xfrm>
            <a:off x="1957511" y="1714500"/>
            <a:ext cx="3635400" cy="232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Half Picture at Left 02">
  <p:cSld name="Slide with Half Picture at Left 0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b="1" i="0" lang="e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1">
            <a:hlinkClick action="ppaction://hlinkshowjump?jump=nextslide"/>
          </p:cNvPr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1">
            <a:hlinkClick action="ppaction://hlinkshowjump?jump=previousslide"/>
          </p:cNvPr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1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10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://www.youtube.com/watch?v=u5peCnDf4Ns" TargetMode="External"/><Relationship Id="rId5" Type="http://schemas.openxmlformats.org/officeDocument/2006/relationships/image" Target="../media/image27.jp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hyperlink" Target="http://www.bioelementsla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Relationship Id="rId10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://www.youtube.com/watch?v=iPevfIDLE2w" TargetMode="External"/><Relationship Id="rId5" Type="http://schemas.openxmlformats.org/officeDocument/2006/relationships/image" Target="../media/image24.jp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/>
          <p:nvPr/>
        </p:nvSpPr>
        <p:spPr>
          <a:xfrm>
            <a:off x="0" y="0"/>
            <a:ext cx="9147366" cy="514546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9" cy="5143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43"/>
          <p:cNvGrpSpPr/>
          <p:nvPr/>
        </p:nvGrpSpPr>
        <p:grpSpPr>
          <a:xfrm>
            <a:off x="7469432" y="3426604"/>
            <a:ext cx="1286246" cy="728395"/>
            <a:chOff x="7358482" y="3926592"/>
            <a:chExt cx="1286246" cy="728395"/>
          </a:xfrm>
        </p:grpSpPr>
        <p:grpSp>
          <p:nvGrpSpPr>
            <p:cNvPr id="318" name="Google Shape;318;p43"/>
            <p:cNvGrpSpPr/>
            <p:nvPr/>
          </p:nvGrpSpPr>
          <p:grpSpPr>
            <a:xfrm>
              <a:off x="7810824" y="3926592"/>
              <a:ext cx="379923" cy="426617"/>
              <a:chOff x="17174210" y="8633667"/>
              <a:chExt cx="835362" cy="938032"/>
            </a:xfrm>
          </p:grpSpPr>
          <p:sp>
            <p:nvSpPr>
              <p:cNvPr id="319" name="Google Shape;319;p43"/>
              <p:cNvSpPr/>
              <p:nvPr/>
            </p:nvSpPr>
            <p:spPr>
              <a:xfrm>
                <a:off x="17844472" y="8826639"/>
                <a:ext cx="165100" cy="471804"/>
              </a:xfrm>
              <a:custGeom>
                <a:rect b="b" l="l" r="r" t="t"/>
                <a:pathLst>
                  <a:path extrusionOk="0" h="471804" w="165100">
                    <a:moveTo>
                      <a:pt x="164874" y="387573"/>
                    </a:moveTo>
                    <a:lnTo>
                      <a:pt x="72238" y="387573"/>
                    </a:lnTo>
                    <a:lnTo>
                      <a:pt x="103765" y="389766"/>
                    </a:lnTo>
                    <a:lnTo>
                      <a:pt x="132172" y="403629"/>
                    </a:lnTo>
                    <a:lnTo>
                      <a:pt x="158940" y="438696"/>
                    </a:lnTo>
                    <a:lnTo>
                      <a:pt x="164769" y="471670"/>
                    </a:lnTo>
                    <a:lnTo>
                      <a:pt x="164874" y="387573"/>
                    </a:lnTo>
                    <a:close/>
                  </a:path>
                  <a:path extrusionOk="0" h="471804" w="165100">
                    <a:moveTo>
                      <a:pt x="82437" y="0"/>
                    </a:moveTo>
                    <a:lnTo>
                      <a:pt x="50349" y="6478"/>
                    </a:lnTo>
                    <a:lnTo>
                      <a:pt x="24145" y="24146"/>
                    </a:lnTo>
                    <a:lnTo>
                      <a:pt x="6478" y="50352"/>
                    </a:lnTo>
                    <a:lnTo>
                      <a:pt x="0" y="82442"/>
                    </a:lnTo>
                    <a:lnTo>
                      <a:pt x="0" y="421637"/>
                    </a:lnTo>
                    <a:lnTo>
                      <a:pt x="157" y="421726"/>
                    </a:lnTo>
                    <a:lnTo>
                      <a:pt x="41213" y="398021"/>
                    </a:lnTo>
                    <a:lnTo>
                      <a:pt x="72238" y="387573"/>
                    </a:lnTo>
                    <a:lnTo>
                      <a:pt x="164874" y="387573"/>
                    </a:lnTo>
                    <a:lnTo>
                      <a:pt x="164874" y="82442"/>
                    </a:lnTo>
                    <a:lnTo>
                      <a:pt x="158396" y="50352"/>
                    </a:lnTo>
                    <a:lnTo>
                      <a:pt x="140728" y="24146"/>
                    </a:lnTo>
                    <a:lnTo>
                      <a:pt x="114524" y="6478"/>
                    </a:lnTo>
                    <a:lnTo>
                      <a:pt x="82437" y="0"/>
                    </a:lnTo>
                    <a:close/>
                  </a:path>
                </a:pathLst>
              </a:custGeom>
              <a:solidFill>
                <a:srgbClr val="78D64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3"/>
              <p:cNvSpPr/>
              <p:nvPr/>
            </p:nvSpPr>
            <p:spPr>
              <a:xfrm>
                <a:off x="17509986" y="8633667"/>
                <a:ext cx="460375" cy="323215"/>
              </a:xfrm>
              <a:custGeom>
                <a:rect b="b" l="l" r="r" t="t"/>
                <a:pathLst>
                  <a:path extrusionOk="0" h="323215" w="460375">
                    <a:moveTo>
                      <a:pt x="92025" y="0"/>
                    </a:moveTo>
                    <a:lnTo>
                      <a:pt x="60494" y="2198"/>
                    </a:lnTo>
                    <a:lnTo>
                      <a:pt x="32089" y="16059"/>
                    </a:lnTo>
                    <a:lnTo>
                      <a:pt x="10433" y="40613"/>
                    </a:lnTo>
                    <a:lnTo>
                      <a:pt x="0" y="71642"/>
                    </a:lnTo>
                    <a:lnTo>
                      <a:pt x="2198" y="103169"/>
                    </a:lnTo>
                    <a:lnTo>
                      <a:pt x="16058" y="131573"/>
                    </a:lnTo>
                    <a:lnTo>
                      <a:pt x="40610" y="153230"/>
                    </a:lnTo>
                    <a:lnTo>
                      <a:pt x="334360" y="322828"/>
                    </a:lnTo>
                    <a:lnTo>
                      <a:pt x="334517" y="322585"/>
                    </a:lnTo>
                    <a:lnTo>
                      <a:pt x="334517" y="275321"/>
                    </a:lnTo>
                    <a:lnTo>
                      <a:pt x="340984" y="243228"/>
                    </a:lnTo>
                    <a:lnTo>
                      <a:pt x="358649" y="217021"/>
                    </a:lnTo>
                    <a:lnTo>
                      <a:pt x="384860" y="199352"/>
                    </a:lnTo>
                    <a:lnTo>
                      <a:pt x="416965" y="192874"/>
                    </a:lnTo>
                    <a:lnTo>
                      <a:pt x="428615" y="193703"/>
                    </a:lnTo>
                    <a:lnTo>
                      <a:pt x="439750" y="196109"/>
                    </a:lnTo>
                    <a:lnTo>
                      <a:pt x="450272" y="199965"/>
                    </a:lnTo>
                    <a:lnTo>
                      <a:pt x="460084" y="205148"/>
                    </a:lnTo>
                    <a:lnTo>
                      <a:pt x="458179" y="203920"/>
                    </a:lnTo>
                    <a:lnTo>
                      <a:pt x="123058" y="10433"/>
                    </a:lnTo>
                    <a:lnTo>
                      <a:pt x="92025" y="0"/>
                    </a:lnTo>
                    <a:close/>
                  </a:path>
                </a:pathLst>
              </a:custGeom>
              <a:solidFill>
                <a:srgbClr val="00D1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17174840" y="8642999"/>
                <a:ext cx="417194" cy="347979"/>
              </a:xfrm>
              <a:custGeom>
                <a:rect b="b" l="l" r="r" t="t"/>
                <a:pathLst>
                  <a:path extrusionOk="0" h="347979" w="417194">
                    <a:moveTo>
                      <a:pt x="377735" y="0"/>
                    </a:moveTo>
                    <a:lnTo>
                      <a:pt x="377076" y="361"/>
                    </a:lnTo>
                    <a:lnTo>
                      <a:pt x="376395" y="646"/>
                    </a:lnTo>
                    <a:lnTo>
                      <a:pt x="40604" y="194513"/>
                    </a:lnTo>
                    <a:lnTo>
                      <a:pt x="16057" y="216170"/>
                    </a:lnTo>
                    <a:lnTo>
                      <a:pt x="2197" y="244573"/>
                    </a:lnTo>
                    <a:lnTo>
                      <a:pt x="0" y="276102"/>
                    </a:lnTo>
                    <a:lnTo>
                      <a:pt x="10438" y="307135"/>
                    </a:lnTo>
                    <a:lnTo>
                      <a:pt x="32087" y="331686"/>
                    </a:lnTo>
                    <a:lnTo>
                      <a:pt x="60490" y="345547"/>
                    </a:lnTo>
                    <a:lnTo>
                      <a:pt x="92020" y="347745"/>
                    </a:lnTo>
                    <a:lnTo>
                      <a:pt x="123052" y="337310"/>
                    </a:lnTo>
                    <a:lnTo>
                      <a:pt x="416802" y="167712"/>
                    </a:lnTo>
                    <a:lnTo>
                      <a:pt x="416802" y="167528"/>
                    </a:lnTo>
                    <a:lnTo>
                      <a:pt x="375746" y="143822"/>
                    </a:lnTo>
                    <a:lnTo>
                      <a:pt x="351180" y="122178"/>
                    </a:lnTo>
                    <a:lnTo>
                      <a:pt x="337313" y="93778"/>
                    </a:lnTo>
                    <a:lnTo>
                      <a:pt x="335115" y="62246"/>
                    </a:lnTo>
                    <a:lnTo>
                      <a:pt x="345558" y="31206"/>
                    </a:lnTo>
                    <a:lnTo>
                      <a:pt x="352101" y="21532"/>
                    </a:lnTo>
                    <a:lnTo>
                      <a:pt x="359750" y="13090"/>
                    </a:lnTo>
                    <a:lnTo>
                      <a:pt x="368348" y="5904"/>
                    </a:lnTo>
                    <a:lnTo>
                      <a:pt x="377735" y="0"/>
                    </a:lnTo>
                    <a:close/>
                  </a:path>
                </a:pathLst>
              </a:custGeom>
              <a:solidFill>
                <a:srgbClr val="0ADBF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17174210" y="8906671"/>
                <a:ext cx="165100" cy="471804"/>
              </a:xfrm>
              <a:custGeom>
                <a:rect b="b" l="l" r="r" t="t"/>
                <a:pathLst>
                  <a:path extrusionOk="0" h="471804" w="165100">
                    <a:moveTo>
                      <a:pt x="115" y="0"/>
                    </a:moveTo>
                    <a:lnTo>
                      <a:pt x="0" y="2258"/>
                    </a:lnTo>
                    <a:lnTo>
                      <a:pt x="0" y="389227"/>
                    </a:lnTo>
                    <a:lnTo>
                      <a:pt x="6478" y="421318"/>
                    </a:lnTo>
                    <a:lnTo>
                      <a:pt x="24147" y="447523"/>
                    </a:lnTo>
                    <a:lnTo>
                      <a:pt x="50353" y="465190"/>
                    </a:lnTo>
                    <a:lnTo>
                      <a:pt x="82447" y="471669"/>
                    </a:lnTo>
                    <a:lnTo>
                      <a:pt x="114535" y="465190"/>
                    </a:lnTo>
                    <a:lnTo>
                      <a:pt x="140739" y="447523"/>
                    </a:lnTo>
                    <a:lnTo>
                      <a:pt x="158406" y="421318"/>
                    </a:lnTo>
                    <a:lnTo>
                      <a:pt x="164885" y="389227"/>
                    </a:lnTo>
                    <a:lnTo>
                      <a:pt x="164885" y="50031"/>
                    </a:lnTo>
                    <a:lnTo>
                      <a:pt x="164602" y="50014"/>
                    </a:lnTo>
                    <a:lnTo>
                      <a:pt x="123661" y="73649"/>
                    </a:lnTo>
                    <a:lnTo>
                      <a:pt x="92640" y="84095"/>
                    </a:lnTo>
                    <a:lnTo>
                      <a:pt x="32708" y="68040"/>
                    </a:lnTo>
                    <a:lnTo>
                      <a:pt x="5940" y="32972"/>
                    </a:lnTo>
                    <a:lnTo>
                      <a:pt x="533" y="1108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78D64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17213497" y="9248484"/>
                <a:ext cx="460375" cy="323215"/>
              </a:xfrm>
              <a:custGeom>
                <a:rect b="b" l="l" r="r" t="t"/>
                <a:pathLst>
                  <a:path extrusionOk="0" h="323215" w="460375">
                    <a:moveTo>
                      <a:pt x="0" y="117680"/>
                    </a:moveTo>
                    <a:lnTo>
                      <a:pt x="649" y="118078"/>
                    </a:lnTo>
                    <a:lnTo>
                      <a:pt x="1246" y="118528"/>
                    </a:lnTo>
                    <a:lnTo>
                      <a:pt x="337026" y="312394"/>
                    </a:lnTo>
                    <a:lnTo>
                      <a:pt x="368057" y="322828"/>
                    </a:lnTo>
                    <a:lnTo>
                      <a:pt x="399584" y="320629"/>
                    </a:lnTo>
                    <a:lnTo>
                      <a:pt x="427986" y="306768"/>
                    </a:lnTo>
                    <a:lnTo>
                      <a:pt x="449640" y="282214"/>
                    </a:lnTo>
                    <a:lnTo>
                      <a:pt x="460078" y="251185"/>
                    </a:lnTo>
                    <a:lnTo>
                      <a:pt x="457881" y="219658"/>
                    </a:lnTo>
                    <a:lnTo>
                      <a:pt x="444021" y="191255"/>
                    </a:lnTo>
                    <a:lnTo>
                      <a:pt x="419474" y="169597"/>
                    </a:lnTo>
                    <a:lnTo>
                      <a:pt x="350807" y="129954"/>
                    </a:lnTo>
                    <a:lnTo>
                      <a:pt x="43119" y="129954"/>
                    </a:lnTo>
                    <a:lnTo>
                      <a:pt x="31469" y="129124"/>
                    </a:lnTo>
                    <a:lnTo>
                      <a:pt x="20334" y="126718"/>
                    </a:lnTo>
                    <a:lnTo>
                      <a:pt x="9811" y="122862"/>
                    </a:lnTo>
                    <a:lnTo>
                      <a:pt x="0" y="117680"/>
                    </a:lnTo>
                    <a:close/>
                  </a:path>
                  <a:path extrusionOk="0" h="323215" w="460375">
                    <a:moveTo>
                      <a:pt x="125713" y="0"/>
                    </a:moveTo>
                    <a:lnTo>
                      <a:pt x="125566" y="95"/>
                    </a:lnTo>
                    <a:lnTo>
                      <a:pt x="125566" y="47506"/>
                    </a:lnTo>
                    <a:lnTo>
                      <a:pt x="119099" y="79597"/>
                    </a:lnTo>
                    <a:lnTo>
                      <a:pt x="101435" y="105804"/>
                    </a:lnTo>
                    <a:lnTo>
                      <a:pt x="75224" y="123474"/>
                    </a:lnTo>
                    <a:lnTo>
                      <a:pt x="43119" y="129954"/>
                    </a:lnTo>
                    <a:lnTo>
                      <a:pt x="350807" y="129954"/>
                    </a:lnTo>
                    <a:lnTo>
                      <a:pt x="125713" y="0"/>
                    </a:lnTo>
                    <a:close/>
                  </a:path>
                </a:pathLst>
              </a:custGeom>
              <a:solidFill>
                <a:srgbClr val="00D1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17591925" y="9214235"/>
                <a:ext cx="417194" cy="347979"/>
              </a:xfrm>
              <a:custGeom>
                <a:rect b="b" l="l" r="r" t="t"/>
                <a:pathLst>
                  <a:path extrusionOk="0" h="347979" w="417194">
                    <a:moveTo>
                      <a:pt x="324781" y="0"/>
                    </a:moveTo>
                    <a:lnTo>
                      <a:pt x="293750" y="10435"/>
                    </a:lnTo>
                    <a:lnTo>
                      <a:pt x="0" y="180033"/>
                    </a:lnTo>
                    <a:lnTo>
                      <a:pt x="0" y="180216"/>
                    </a:lnTo>
                    <a:lnTo>
                      <a:pt x="41056" y="203922"/>
                    </a:lnTo>
                    <a:lnTo>
                      <a:pt x="65622" y="225567"/>
                    </a:lnTo>
                    <a:lnTo>
                      <a:pt x="79489" y="253967"/>
                    </a:lnTo>
                    <a:lnTo>
                      <a:pt x="81687" y="285499"/>
                    </a:lnTo>
                    <a:lnTo>
                      <a:pt x="71243" y="316539"/>
                    </a:lnTo>
                    <a:lnTo>
                      <a:pt x="64699" y="326213"/>
                    </a:lnTo>
                    <a:lnTo>
                      <a:pt x="57046" y="334655"/>
                    </a:lnTo>
                    <a:lnTo>
                      <a:pt x="48445" y="341841"/>
                    </a:lnTo>
                    <a:lnTo>
                      <a:pt x="39056" y="347745"/>
                    </a:lnTo>
                    <a:lnTo>
                      <a:pt x="39726" y="347384"/>
                    </a:lnTo>
                    <a:lnTo>
                      <a:pt x="376187" y="153232"/>
                    </a:lnTo>
                    <a:lnTo>
                      <a:pt x="414603" y="103171"/>
                    </a:lnTo>
                    <a:lnTo>
                      <a:pt x="416802" y="71642"/>
                    </a:lnTo>
                    <a:lnTo>
                      <a:pt x="406364" y="40610"/>
                    </a:lnTo>
                    <a:lnTo>
                      <a:pt x="384710" y="16059"/>
                    </a:lnTo>
                    <a:lnTo>
                      <a:pt x="356308" y="2198"/>
                    </a:lnTo>
                    <a:lnTo>
                      <a:pt x="324781" y="0"/>
                    </a:lnTo>
                    <a:close/>
                  </a:path>
                </a:pathLst>
              </a:custGeom>
              <a:solidFill>
                <a:srgbClr val="0ADBF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" name="Google Shape;325;p43"/>
            <p:cNvSpPr/>
            <p:nvPr/>
          </p:nvSpPr>
          <p:spPr>
            <a:xfrm>
              <a:off x="7358482" y="4357087"/>
              <a:ext cx="297881" cy="167576"/>
            </a:xfrm>
            <a:custGeom>
              <a:rect b="b" l="l" r="r" t="t"/>
              <a:pathLst>
                <a:path extrusionOk="0" h="368300" w="654684">
                  <a:moveTo>
                    <a:pt x="266039" y="234797"/>
                  </a:moveTo>
                  <a:lnTo>
                    <a:pt x="255206" y="179031"/>
                  </a:lnTo>
                  <a:lnTo>
                    <a:pt x="226872" y="139014"/>
                  </a:lnTo>
                  <a:lnTo>
                    <a:pt x="205803" y="126199"/>
                  </a:lnTo>
                  <a:lnTo>
                    <a:pt x="205803" y="237350"/>
                  </a:lnTo>
                  <a:lnTo>
                    <a:pt x="200482" y="267462"/>
                  </a:lnTo>
                  <a:lnTo>
                    <a:pt x="185534" y="291134"/>
                  </a:lnTo>
                  <a:lnTo>
                    <a:pt x="162394" y="306603"/>
                  </a:lnTo>
                  <a:lnTo>
                    <a:pt x="132524" y="312153"/>
                  </a:lnTo>
                  <a:lnTo>
                    <a:pt x="102717" y="306603"/>
                  </a:lnTo>
                  <a:lnTo>
                    <a:pt x="79743" y="291134"/>
                  </a:lnTo>
                  <a:lnTo>
                    <a:pt x="64960" y="267462"/>
                  </a:lnTo>
                  <a:lnTo>
                    <a:pt x="59728" y="237350"/>
                  </a:lnTo>
                  <a:lnTo>
                    <a:pt x="64960" y="207238"/>
                  </a:lnTo>
                  <a:lnTo>
                    <a:pt x="79743" y="183578"/>
                  </a:lnTo>
                  <a:lnTo>
                    <a:pt x="102717" y="168097"/>
                  </a:lnTo>
                  <a:lnTo>
                    <a:pt x="132524" y="162560"/>
                  </a:lnTo>
                  <a:lnTo>
                    <a:pt x="162394" y="168097"/>
                  </a:lnTo>
                  <a:lnTo>
                    <a:pt x="185534" y="183578"/>
                  </a:lnTo>
                  <a:lnTo>
                    <a:pt x="200482" y="207238"/>
                  </a:lnTo>
                  <a:lnTo>
                    <a:pt x="205803" y="237350"/>
                  </a:lnTo>
                  <a:lnTo>
                    <a:pt x="205803" y="126199"/>
                  </a:lnTo>
                  <a:lnTo>
                    <a:pt x="187261" y="114909"/>
                  </a:lnTo>
                  <a:lnTo>
                    <a:pt x="142557" y="106832"/>
                  </a:lnTo>
                  <a:lnTo>
                    <a:pt x="117043" y="109626"/>
                  </a:lnTo>
                  <a:lnTo>
                    <a:pt x="94361" y="117817"/>
                  </a:lnTo>
                  <a:lnTo>
                    <a:pt x="75069" y="131191"/>
                  </a:lnTo>
                  <a:lnTo>
                    <a:pt x="59728" y="149504"/>
                  </a:lnTo>
                  <a:lnTo>
                    <a:pt x="59728" y="29857"/>
                  </a:lnTo>
                  <a:lnTo>
                    <a:pt x="57378" y="18237"/>
                  </a:lnTo>
                  <a:lnTo>
                    <a:pt x="50977" y="8750"/>
                  </a:lnTo>
                  <a:lnTo>
                    <a:pt x="41490" y="2349"/>
                  </a:lnTo>
                  <a:lnTo>
                    <a:pt x="29870" y="0"/>
                  </a:lnTo>
                  <a:lnTo>
                    <a:pt x="18237" y="2349"/>
                  </a:lnTo>
                  <a:lnTo>
                    <a:pt x="8750" y="8750"/>
                  </a:lnTo>
                  <a:lnTo>
                    <a:pt x="2349" y="18237"/>
                  </a:lnTo>
                  <a:lnTo>
                    <a:pt x="0" y="29857"/>
                  </a:lnTo>
                  <a:lnTo>
                    <a:pt x="0" y="235343"/>
                  </a:lnTo>
                  <a:lnTo>
                    <a:pt x="6400" y="280441"/>
                  </a:lnTo>
                  <a:lnTo>
                    <a:pt x="24599" y="317436"/>
                  </a:lnTo>
                  <a:lnTo>
                    <a:pt x="53073" y="345135"/>
                  </a:lnTo>
                  <a:lnTo>
                    <a:pt x="90297" y="362343"/>
                  </a:lnTo>
                  <a:lnTo>
                    <a:pt x="134747" y="367855"/>
                  </a:lnTo>
                  <a:lnTo>
                    <a:pt x="176530" y="360603"/>
                  </a:lnTo>
                  <a:lnTo>
                    <a:pt x="212610" y="341630"/>
                  </a:lnTo>
                  <a:lnTo>
                    <a:pt x="240931" y="312966"/>
                  </a:lnTo>
                  <a:lnTo>
                    <a:pt x="241338" y="312153"/>
                  </a:lnTo>
                  <a:lnTo>
                    <a:pt x="259422" y="276669"/>
                  </a:lnTo>
                  <a:lnTo>
                    <a:pt x="266039" y="234797"/>
                  </a:lnTo>
                  <a:close/>
                </a:path>
                <a:path extrusionOk="0" h="368300" w="654684">
                  <a:moveTo>
                    <a:pt x="353364" y="143217"/>
                  </a:moveTo>
                  <a:lnTo>
                    <a:pt x="351015" y="131597"/>
                  </a:lnTo>
                  <a:lnTo>
                    <a:pt x="344614" y="122097"/>
                  </a:lnTo>
                  <a:lnTo>
                    <a:pt x="335114" y="115697"/>
                  </a:lnTo>
                  <a:lnTo>
                    <a:pt x="323494" y="113360"/>
                  </a:lnTo>
                  <a:lnTo>
                    <a:pt x="311861" y="115697"/>
                  </a:lnTo>
                  <a:lnTo>
                    <a:pt x="302374" y="122097"/>
                  </a:lnTo>
                  <a:lnTo>
                    <a:pt x="295973" y="131597"/>
                  </a:lnTo>
                  <a:lnTo>
                    <a:pt x="293624" y="143217"/>
                  </a:lnTo>
                  <a:lnTo>
                    <a:pt x="293624" y="333679"/>
                  </a:lnTo>
                  <a:lnTo>
                    <a:pt x="295973" y="345300"/>
                  </a:lnTo>
                  <a:lnTo>
                    <a:pt x="302374" y="354799"/>
                  </a:lnTo>
                  <a:lnTo>
                    <a:pt x="311861" y="361200"/>
                  </a:lnTo>
                  <a:lnTo>
                    <a:pt x="323494" y="363550"/>
                  </a:lnTo>
                  <a:lnTo>
                    <a:pt x="335114" y="361200"/>
                  </a:lnTo>
                  <a:lnTo>
                    <a:pt x="344614" y="354799"/>
                  </a:lnTo>
                  <a:lnTo>
                    <a:pt x="351015" y="345300"/>
                  </a:lnTo>
                  <a:lnTo>
                    <a:pt x="353364" y="333679"/>
                  </a:lnTo>
                  <a:lnTo>
                    <a:pt x="353364" y="143217"/>
                  </a:lnTo>
                  <a:close/>
                </a:path>
                <a:path extrusionOk="0" h="368300" w="654684">
                  <a:moveTo>
                    <a:pt x="363334" y="49136"/>
                  </a:moveTo>
                  <a:lnTo>
                    <a:pt x="360502" y="32207"/>
                  </a:lnTo>
                  <a:lnTo>
                    <a:pt x="351243" y="18275"/>
                  </a:lnTo>
                  <a:lnTo>
                    <a:pt x="337286" y="9131"/>
                  </a:lnTo>
                  <a:lnTo>
                    <a:pt x="320382" y="6553"/>
                  </a:lnTo>
                  <a:lnTo>
                    <a:pt x="307352" y="9652"/>
                  </a:lnTo>
                  <a:lnTo>
                    <a:pt x="296697" y="16459"/>
                  </a:lnTo>
                  <a:lnTo>
                    <a:pt x="288975" y="26377"/>
                  </a:lnTo>
                  <a:lnTo>
                    <a:pt x="284734" y="38811"/>
                  </a:lnTo>
                  <a:lnTo>
                    <a:pt x="285902" y="59207"/>
                  </a:lnTo>
                  <a:lnTo>
                    <a:pt x="295554" y="75158"/>
                  </a:lnTo>
                  <a:lnTo>
                    <a:pt x="311632" y="84594"/>
                  </a:lnTo>
                  <a:lnTo>
                    <a:pt x="332041" y="85483"/>
                  </a:lnTo>
                  <a:lnTo>
                    <a:pt x="344322" y="81064"/>
                  </a:lnTo>
                  <a:lnTo>
                    <a:pt x="354012" y="73164"/>
                  </a:lnTo>
                  <a:lnTo>
                    <a:pt x="360527" y="62344"/>
                  </a:lnTo>
                  <a:lnTo>
                    <a:pt x="363334" y="49136"/>
                  </a:lnTo>
                  <a:close/>
                </a:path>
                <a:path extrusionOk="0" h="368300" w="654684">
                  <a:moveTo>
                    <a:pt x="654545" y="237350"/>
                  </a:moveTo>
                  <a:lnTo>
                    <a:pt x="648182" y="194868"/>
                  </a:lnTo>
                  <a:lnTo>
                    <a:pt x="631939" y="162560"/>
                  </a:lnTo>
                  <a:lnTo>
                    <a:pt x="630097" y="158877"/>
                  </a:lnTo>
                  <a:lnTo>
                    <a:pt x="601853" y="131089"/>
                  </a:lnTo>
                  <a:lnTo>
                    <a:pt x="593801" y="127190"/>
                  </a:lnTo>
                  <a:lnTo>
                    <a:pt x="593801" y="237350"/>
                  </a:lnTo>
                  <a:lnTo>
                    <a:pt x="588568" y="267462"/>
                  </a:lnTo>
                  <a:lnTo>
                    <a:pt x="573786" y="291134"/>
                  </a:lnTo>
                  <a:lnTo>
                    <a:pt x="550811" y="306603"/>
                  </a:lnTo>
                  <a:lnTo>
                    <a:pt x="521017" y="312153"/>
                  </a:lnTo>
                  <a:lnTo>
                    <a:pt x="491134" y="306603"/>
                  </a:lnTo>
                  <a:lnTo>
                    <a:pt x="467995" y="291134"/>
                  </a:lnTo>
                  <a:lnTo>
                    <a:pt x="453034" y="267462"/>
                  </a:lnTo>
                  <a:lnTo>
                    <a:pt x="447725" y="237350"/>
                  </a:lnTo>
                  <a:lnTo>
                    <a:pt x="453034" y="207238"/>
                  </a:lnTo>
                  <a:lnTo>
                    <a:pt x="467995" y="183578"/>
                  </a:lnTo>
                  <a:lnTo>
                    <a:pt x="491134" y="168097"/>
                  </a:lnTo>
                  <a:lnTo>
                    <a:pt x="521017" y="162560"/>
                  </a:lnTo>
                  <a:lnTo>
                    <a:pt x="550811" y="168097"/>
                  </a:lnTo>
                  <a:lnTo>
                    <a:pt x="573786" y="183578"/>
                  </a:lnTo>
                  <a:lnTo>
                    <a:pt x="588568" y="207238"/>
                  </a:lnTo>
                  <a:lnTo>
                    <a:pt x="593801" y="237350"/>
                  </a:lnTo>
                  <a:lnTo>
                    <a:pt x="593801" y="127190"/>
                  </a:lnTo>
                  <a:lnTo>
                    <a:pt x="564972" y="113182"/>
                  </a:lnTo>
                  <a:lnTo>
                    <a:pt x="521017" y="106832"/>
                  </a:lnTo>
                  <a:lnTo>
                    <a:pt x="477050" y="113182"/>
                  </a:lnTo>
                  <a:lnTo>
                    <a:pt x="440182" y="131089"/>
                  </a:lnTo>
                  <a:lnTo>
                    <a:pt x="411937" y="158877"/>
                  </a:lnTo>
                  <a:lnTo>
                    <a:pt x="393852" y="194868"/>
                  </a:lnTo>
                  <a:lnTo>
                    <a:pt x="387489" y="237350"/>
                  </a:lnTo>
                  <a:lnTo>
                    <a:pt x="393852" y="279844"/>
                  </a:lnTo>
                  <a:lnTo>
                    <a:pt x="411937" y="315823"/>
                  </a:lnTo>
                  <a:lnTo>
                    <a:pt x="440182" y="343611"/>
                  </a:lnTo>
                  <a:lnTo>
                    <a:pt x="477050" y="361530"/>
                  </a:lnTo>
                  <a:lnTo>
                    <a:pt x="521017" y="367868"/>
                  </a:lnTo>
                  <a:lnTo>
                    <a:pt x="564972" y="361530"/>
                  </a:lnTo>
                  <a:lnTo>
                    <a:pt x="601853" y="343611"/>
                  </a:lnTo>
                  <a:lnTo>
                    <a:pt x="630097" y="315823"/>
                  </a:lnTo>
                  <a:lnTo>
                    <a:pt x="631939" y="312153"/>
                  </a:lnTo>
                  <a:lnTo>
                    <a:pt x="648182" y="279844"/>
                  </a:lnTo>
                  <a:lnTo>
                    <a:pt x="654545" y="2373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7809595" y="4359326"/>
              <a:ext cx="15313" cy="163531"/>
            </a:xfrm>
            <a:custGeom>
              <a:rect b="b" l="l" r="r" t="t"/>
              <a:pathLst>
                <a:path extrusionOk="0" h="359409" w="33655">
                  <a:moveTo>
                    <a:pt x="26103" y="0"/>
                  </a:moveTo>
                  <a:lnTo>
                    <a:pt x="16816" y="0"/>
                  </a:lnTo>
                  <a:lnTo>
                    <a:pt x="7539" y="0"/>
                  </a:lnTo>
                  <a:lnTo>
                    <a:pt x="0" y="7529"/>
                  </a:lnTo>
                  <a:lnTo>
                    <a:pt x="0" y="351462"/>
                  </a:lnTo>
                  <a:lnTo>
                    <a:pt x="7539" y="358993"/>
                  </a:lnTo>
                  <a:lnTo>
                    <a:pt x="26103" y="358993"/>
                  </a:lnTo>
                  <a:lnTo>
                    <a:pt x="33632" y="351462"/>
                  </a:lnTo>
                  <a:lnTo>
                    <a:pt x="33632" y="7529"/>
                  </a:lnTo>
                  <a:lnTo>
                    <a:pt x="26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7847037" y="4405675"/>
              <a:ext cx="449856" cy="119037"/>
            </a:xfrm>
            <a:custGeom>
              <a:rect b="b" l="l" r="r" t="t"/>
              <a:pathLst>
                <a:path extrusionOk="0" h="261620" w="988694">
                  <a:moveTo>
                    <a:pt x="264350" y="116624"/>
                  </a:moveTo>
                  <a:lnTo>
                    <a:pt x="262750" y="111442"/>
                  </a:lnTo>
                  <a:lnTo>
                    <a:pt x="249682" y="68935"/>
                  </a:lnTo>
                  <a:lnTo>
                    <a:pt x="230898" y="44297"/>
                  </a:lnTo>
                  <a:lnTo>
                    <a:pt x="230898" y="111442"/>
                  </a:lnTo>
                  <a:lnTo>
                    <a:pt x="35623" y="111442"/>
                  </a:lnTo>
                  <a:lnTo>
                    <a:pt x="46824" y="78346"/>
                  </a:lnTo>
                  <a:lnTo>
                    <a:pt x="68008" y="53022"/>
                  </a:lnTo>
                  <a:lnTo>
                    <a:pt x="97459" y="36817"/>
                  </a:lnTo>
                  <a:lnTo>
                    <a:pt x="133515" y="31115"/>
                  </a:lnTo>
                  <a:lnTo>
                    <a:pt x="168770" y="36614"/>
                  </a:lnTo>
                  <a:lnTo>
                    <a:pt x="198018" y="52451"/>
                  </a:lnTo>
                  <a:lnTo>
                    <a:pt x="219354" y="77711"/>
                  </a:lnTo>
                  <a:lnTo>
                    <a:pt x="230898" y="111442"/>
                  </a:lnTo>
                  <a:lnTo>
                    <a:pt x="230898" y="44297"/>
                  </a:lnTo>
                  <a:lnTo>
                    <a:pt x="221627" y="32118"/>
                  </a:lnTo>
                  <a:lnTo>
                    <a:pt x="219964" y="31115"/>
                  </a:lnTo>
                  <a:lnTo>
                    <a:pt x="182219" y="8407"/>
                  </a:lnTo>
                  <a:lnTo>
                    <a:pt x="133515" y="12"/>
                  </a:lnTo>
                  <a:lnTo>
                    <a:pt x="89560" y="6350"/>
                  </a:lnTo>
                  <a:lnTo>
                    <a:pt x="52679" y="24257"/>
                  </a:lnTo>
                  <a:lnTo>
                    <a:pt x="24434" y="52044"/>
                  </a:lnTo>
                  <a:lnTo>
                    <a:pt x="6362" y="88036"/>
                  </a:lnTo>
                  <a:lnTo>
                    <a:pt x="0" y="130517"/>
                  </a:lnTo>
                  <a:lnTo>
                    <a:pt x="6362" y="173012"/>
                  </a:lnTo>
                  <a:lnTo>
                    <a:pt x="24434" y="208991"/>
                  </a:lnTo>
                  <a:lnTo>
                    <a:pt x="52679" y="236778"/>
                  </a:lnTo>
                  <a:lnTo>
                    <a:pt x="89560" y="254698"/>
                  </a:lnTo>
                  <a:lnTo>
                    <a:pt x="133515" y="261035"/>
                  </a:lnTo>
                  <a:lnTo>
                    <a:pt x="166509" y="257543"/>
                  </a:lnTo>
                  <a:lnTo>
                    <a:pt x="195859" y="247535"/>
                  </a:lnTo>
                  <a:lnTo>
                    <a:pt x="220891" y="231698"/>
                  </a:lnTo>
                  <a:lnTo>
                    <a:pt x="222605" y="229908"/>
                  </a:lnTo>
                  <a:lnTo>
                    <a:pt x="240969" y="210731"/>
                  </a:lnTo>
                  <a:lnTo>
                    <a:pt x="244182" y="202311"/>
                  </a:lnTo>
                  <a:lnTo>
                    <a:pt x="242608" y="194043"/>
                  </a:lnTo>
                  <a:lnTo>
                    <a:pt x="237109" y="187744"/>
                  </a:lnTo>
                  <a:lnTo>
                    <a:pt x="228511" y="185242"/>
                  </a:lnTo>
                  <a:lnTo>
                    <a:pt x="221932" y="185242"/>
                  </a:lnTo>
                  <a:lnTo>
                    <a:pt x="217436" y="187972"/>
                  </a:lnTo>
                  <a:lnTo>
                    <a:pt x="214541" y="192125"/>
                  </a:lnTo>
                  <a:lnTo>
                    <a:pt x="199834" y="208280"/>
                  </a:lnTo>
                  <a:lnTo>
                    <a:pt x="181178" y="220129"/>
                  </a:lnTo>
                  <a:lnTo>
                    <a:pt x="158953" y="227418"/>
                  </a:lnTo>
                  <a:lnTo>
                    <a:pt x="133515" y="229908"/>
                  </a:lnTo>
                  <a:lnTo>
                    <a:pt x="95186" y="223380"/>
                  </a:lnTo>
                  <a:lnTo>
                    <a:pt x="64871" y="205130"/>
                  </a:lnTo>
                  <a:lnTo>
                    <a:pt x="44145" y="177177"/>
                  </a:lnTo>
                  <a:lnTo>
                    <a:pt x="34607" y="141566"/>
                  </a:lnTo>
                  <a:lnTo>
                    <a:pt x="242633" y="141566"/>
                  </a:lnTo>
                  <a:lnTo>
                    <a:pt x="251891" y="139509"/>
                  </a:lnTo>
                  <a:lnTo>
                    <a:pt x="259156" y="134023"/>
                  </a:lnTo>
                  <a:lnTo>
                    <a:pt x="263601" y="126072"/>
                  </a:lnTo>
                  <a:lnTo>
                    <a:pt x="264350" y="116624"/>
                  </a:lnTo>
                  <a:close/>
                </a:path>
                <a:path extrusionOk="0" h="261620" w="988694">
                  <a:moveTo>
                    <a:pt x="684682" y="109435"/>
                  </a:moveTo>
                  <a:lnTo>
                    <a:pt x="677037" y="61201"/>
                  </a:lnTo>
                  <a:lnTo>
                    <a:pt x="655942" y="27051"/>
                  </a:lnTo>
                  <a:lnTo>
                    <a:pt x="624116" y="6731"/>
                  </a:lnTo>
                  <a:lnTo>
                    <a:pt x="584288" y="0"/>
                  </a:lnTo>
                  <a:lnTo>
                    <a:pt x="555345" y="3556"/>
                  </a:lnTo>
                  <a:lnTo>
                    <a:pt x="530186" y="14122"/>
                  </a:lnTo>
                  <a:lnTo>
                    <a:pt x="509727" y="31559"/>
                  </a:lnTo>
                  <a:lnTo>
                    <a:pt x="494919" y="55727"/>
                  </a:lnTo>
                  <a:lnTo>
                    <a:pt x="479831" y="31559"/>
                  </a:lnTo>
                  <a:lnTo>
                    <a:pt x="459282" y="14122"/>
                  </a:lnTo>
                  <a:lnTo>
                    <a:pt x="434213" y="3556"/>
                  </a:lnTo>
                  <a:lnTo>
                    <a:pt x="405574" y="0"/>
                  </a:lnTo>
                  <a:lnTo>
                    <a:pt x="365747" y="6731"/>
                  </a:lnTo>
                  <a:lnTo>
                    <a:pt x="333921" y="27051"/>
                  </a:lnTo>
                  <a:lnTo>
                    <a:pt x="312813" y="61201"/>
                  </a:lnTo>
                  <a:lnTo>
                    <a:pt x="305181" y="109435"/>
                  </a:lnTo>
                  <a:lnTo>
                    <a:pt x="305181" y="249567"/>
                  </a:lnTo>
                  <a:lnTo>
                    <a:pt x="312712" y="257086"/>
                  </a:lnTo>
                  <a:lnTo>
                    <a:pt x="331279" y="257086"/>
                  </a:lnTo>
                  <a:lnTo>
                    <a:pt x="338810" y="249567"/>
                  </a:lnTo>
                  <a:lnTo>
                    <a:pt x="338810" y="109435"/>
                  </a:lnTo>
                  <a:lnTo>
                    <a:pt x="343992" y="74968"/>
                  </a:lnTo>
                  <a:lnTo>
                    <a:pt x="358394" y="50520"/>
                  </a:lnTo>
                  <a:lnTo>
                    <a:pt x="380326" y="35953"/>
                  </a:lnTo>
                  <a:lnTo>
                    <a:pt x="408089" y="31127"/>
                  </a:lnTo>
                  <a:lnTo>
                    <a:pt x="436016" y="36093"/>
                  </a:lnTo>
                  <a:lnTo>
                    <a:pt x="458292" y="50888"/>
                  </a:lnTo>
                  <a:lnTo>
                    <a:pt x="473024" y="75387"/>
                  </a:lnTo>
                  <a:lnTo>
                    <a:pt x="478358" y="109435"/>
                  </a:lnTo>
                  <a:lnTo>
                    <a:pt x="478358" y="249567"/>
                  </a:lnTo>
                  <a:lnTo>
                    <a:pt x="485876" y="257086"/>
                  </a:lnTo>
                  <a:lnTo>
                    <a:pt x="504469" y="257086"/>
                  </a:lnTo>
                  <a:lnTo>
                    <a:pt x="512000" y="249567"/>
                  </a:lnTo>
                  <a:lnTo>
                    <a:pt x="512000" y="109435"/>
                  </a:lnTo>
                  <a:lnTo>
                    <a:pt x="517258" y="75387"/>
                  </a:lnTo>
                  <a:lnTo>
                    <a:pt x="531825" y="50888"/>
                  </a:lnTo>
                  <a:lnTo>
                    <a:pt x="553923" y="36093"/>
                  </a:lnTo>
                  <a:lnTo>
                    <a:pt x="581774" y="31127"/>
                  </a:lnTo>
                  <a:lnTo>
                    <a:pt x="609536" y="35953"/>
                  </a:lnTo>
                  <a:lnTo>
                    <a:pt x="631456" y="50520"/>
                  </a:lnTo>
                  <a:lnTo>
                    <a:pt x="645858" y="74968"/>
                  </a:lnTo>
                  <a:lnTo>
                    <a:pt x="651040" y="109435"/>
                  </a:lnTo>
                  <a:lnTo>
                    <a:pt x="651040" y="249567"/>
                  </a:lnTo>
                  <a:lnTo>
                    <a:pt x="658558" y="257086"/>
                  </a:lnTo>
                  <a:lnTo>
                    <a:pt x="677151" y="257086"/>
                  </a:lnTo>
                  <a:lnTo>
                    <a:pt x="684682" y="249567"/>
                  </a:lnTo>
                  <a:lnTo>
                    <a:pt x="684682" y="109435"/>
                  </a:lnTo>
                  <a:close/>
                </a:path>
                <a:path extrusionOk="0" h="261620" w="988694">
                  <a:moveTo>
                    <a:pt x="988148" y="116624"/>
                  </a:moveTo>
                  <a:lnTo>
                    <a:pt x="986548" y="111442"/>
                  </a:lnTo>
                  <a:lnTo>
                    <a:pt x="973480" y="68935"/>
                  </a:lnTo>
                  <a:lnTo>
                    <a:pt x="954709" y="44310"/>
                  </a:lnTo>
                  <a:lnTo>
                    <a:pt x="954709" y="111442"/>
                  </a:lnTo>
                  <a:lnTo>
                    <a:pt x="759434" y="111442"/>
                  </a:lnTo>
                  <a:lnTo>
                    <a:pt x="770636" y="78346"/>
                  </a:lnTo>
                  <a:lnTo>
                    <a:pt x="791806" y="53022"/>
                  </a:lnTo>
                  <a:lnTo>
                    <a:pt x="821270" y="36817"/>
                  </a:lnTo>
                  <a:lnTo>
                    <a:pt x="857326" y="31115"/>
                  </a:lnTo>
                  <a:lnTo>
                    <a:pt x="892581" y="36614"/>
                  </a:lnTo>
                  <a:lnTo>
                    <a:pt x="921829" y="52451"/>
                  </a:lnTo>
                  <a:lnTo>
                    <a:pt x="943165" y="77711"/>
                  </a:lnTo>
                  <a:lnTo>
                    <a:pt x="954709" y="111442"/>
                  </a:lnTo>
                  <a:lnTo>
                    <a:pt x="954709" y="44310"/>
                  </a:lnTo>
                  <a:lnTo>
                    <a:pt x="945426" y="32118"/>
                  </a:lnTo>
                  <a:lnTo>
                    <a:pt x="943762" y="31115"/>
                  </a:lnTo>
                  <a:lnTo>
                    <a:pt x="906030" y="8407"/>
                  </a:lnTo>
                  <a:lnTo>
                    <a:pt x="857326" y="12"/>
                  </a:lnTo>
                  <a:lnTo>
                    <a:pt x="813358" y="6350"/>
                  </a:lnTo>
                  <a:lnTo>
                    <a:pt x="776490" y="24257"/>
                  </a:lnTo>
                  <a:lnTo>
                    <a:pt x="748245" y="52044"/>
                  </a:lnTo>
                  <a:lnTo>
                    <a:pt x="730161" y="88036"/>
                  </a:lnTo>
                  <a:lnTo>
                    <a:pt x="723798" y="130517"/>
                  </a:lnTo>
                  <a:lnTo>
                    <a:pt x="730161" y="173012"/>
                  </a:lnTo>
                  <a:lnTo>
                    <a:pt x="748245" y="208991"/>
                  </a:lnTo>
                  <a:lnTo>
                    <a:pt x="776490" y="236778"/>
                  </a:lnTo>
                  <a:lnTo>
                    <a:pt x="813358" y="254698"/>
                  </a:lnTo>
                  <a:lnTo>
                    <a:pt x="857326" y="261035"/>
                  </a:lnTo>
                  <a:lnTo>
                    <a:pt x="890308" y="257543"/>
                  </a:lnTo>
                  <a:lnTo>
                    <a:pt x="919657" y="247535"/>
                  </a:lnTo>
                  <a:lnTo>
                    <a:pt x="944689" y="231698"/>
                  </a:lnTo>
                  <a:lnTo>
                    <a:pt x="946404" y="229908"/>
                  </a:lnTo>
                  <a:lnTo>
                    <a:pt x="964768" y="210731"/>
                  </a:lnTo>
                  <a:lnTo>
                    <a:pt x="967981" y="202311"/>
                  </a:lnTo>
                  <a:lnTo>
                    <a:pt x="966406" y="194043"/>
                  </a:lnTo>
                  <a:lnTo>
                    <a:pt x="960907" y="187744"/>
                  </a:lnTo>
                  <a:lnTo>
                    <a:pt x="952309" y="185242"/>
                  </a:lnTo>
                  <a:lnTo>
                    <a:pt x="945730" y="185242"/>
                  </a:lnTo>
                  <a:lnTo>
                    <a:pt x="941235" y="187972"/>
                  </a:lnTo>
                  <a:lnTo>
                    <a:pt x="938352" y="192125"/>
                  </a:lnTo>
                  <a:lnTo>
                    <a:pt x="923632" y="208280"/>
                  </a:lnTo>
                  <a:lnTo>
                    <a:pt x="904989" y="220129"/>
                  </a:lnTo>
                  <a:lnTo>
                    <a:pt x="882764" y="227418"/>
                  </a:lnTo>
                  <a:lnTo>
                    <a:pt x="857326" y="229908"/>
                  </a:lnTo>
                  <a:lnTo>
                    <a:pt x="818997" y="223380"/>
                  </a:lnTo>
                  <a:lnTo>
                    <a:pt x="788670" y="205130"/>
                  </a:lnTo>
                  <a:lnTo>
                    <a:pt x="767943" y="177177"/>
                  </a:lnTo>
                  <a:lnTo>
                    <a:pt x="758418" y="141566"/>
                  </a:lnTo>
                  <a:lnTo>
                    <a:pt x="966444" y="141566"/>
                  </a:lnTo>
                  <a:lnTo>
                    <a:pt x="975702" y="139509"/>
                  </a:lnTo>
                  <a:lnTo>
                    <a:pt x="982967" y="134023"/>
                  </a:lnTo>
                  <a:lnTo>
                    <a:pt x="987399" y="126072"/>
                  </a:lnTo>
                  <a:lnTo>
                    <a:pt x="988148" y="116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7670615" y="4405676"/>
              <a:ext cx="120481" cy="119037"/>
            </a:xfrm>
            <a:custGeom>
              <a:rect b="b" l="l" r="r" t="t"/>
              <a:pathLst>
                <a:path extrusionOk="0" h="261620" w="264794">
                  <a:moveTo>
                    <a:pt x="133524" y="0"/>
                  </a:moveTo>
                  <a:lnTo>
                    <a:pt x="89566" y="6344"/>
                  </a:lnTo>
                  <a:lnTo>
                    <a:pt x="52693" y="24252"/>
                  </a:lnTo>
                  <a:lnTo>
                    <a:pt x="24446" y="52040"/>
                  </a:lnTo>
                  <a:lnTo>
                    <a:pt x="6368" y="88021"/>
                  </a:lnTo>
                  <a:lnTo>
                    <a:pt x="0" y="130511"/>
                  </a:lnTo>
                  <a:lnTo>
                    <a:pt x="6368" y="172996"/>
                  </a:lnTo>
                  <a:lnTo>
                    <a:pt x="24446" y="208979"/>
                  </a:lnTo>
                  <a:lnTo>
                    <a:pt x="52693" y="236770"/>
                  </a:lnTo>
                  <a:lnTo>
                    <a:pt x="89566" y="254682"/>
                  </a:lnTo>
                  <a:lnTo>
                    <a:pt x="133524" y="261028"/>
                  </a:lnTo>
                  <a:lnTo>
                    <a:pt x="166517" y="257536"/>
                  </a:lnTo>
                  <a:lnTo>
                    <a:pt x="195857" y="247523"/>
                  </a:lnTo>
                  <a:lnTo>
                    <a:pt x="220895" y="231686"/>
                  </a:lnTo>
                  <a:lnTo>
                    <a:pt x="222606" y="229899"/>
                  </a:lnTo>
                  <a:lnTo>
                    <a:pt x="133524" y="229899"/>
                  </a:lnTo>
                  <a:lnTo>
                    <a:pt x="95198" y="223367"/>
                  </a:lnTo>
                  <a:lnTo>
                    <a:pt x="64874" y="205117"/>
                  </a:lnTo>
                  <a:lnTo>
                    <a:pt x="44151" y="177171"/>
                  </a:lnTo>
                  <a:lnTo>
                    <a:pt x="34627" y="141551"/>
                  </a:lnTo>
                  <a:lnTo>
                    <a:pt x="242652" y="141551"/>
                  </a:lnTo>
                  <a:lnTo>
                    <a:pt x="251902" y="139505"/>
                  </a:lnTo>
                  <a:lnTo>
                    <a:pt x="259171" y="134016"/>
                  </a:lnTo>
                  <a:lnTo>
                    <a:pt x="263606" y="126062"/>
                  </a:lnTo>
                  <a:lnTo>
                    <a:pt x="264358" y="116618"/>
                  </a:lnTo>
                  <a:lnTo>
                    <a:pt x="262762" y="111430"/>
                  </a:lnTo>
                  <a:lnTo>
                    <a:pt x="35642" y="111430"/>
                  </a:lnTo>
                  <a:lnTo>
                    <a:pt x="46837" y="78335"/>
                  </a:lnTo>
                  <a:lnTo>
                    <a:pt x="68013" y="53008"/>
                  </a:lnTo>
                  <a:lnTo>
                    <a:pt x="97474" y="36812"/>
                  </a:lnTo>
                  <a:lnTo>
                    <a:pt x="133524" y="31111"/>
                  </a:lnTo>
                  <a:lnTo>
                    <a:pt x="219970" y="31111"/>
                  </a:lnTo>
                  <a:lnTo>
                    <a:pt x="182230" y="8396"/>
                  </a:lnTo>
                  <a:lnTo>
                    <a:pt x="133524" y="0"/>
                  </a:lnTo>
                  <a:close/>
                </a:path>
                <a:path extrusionOk="0" h="261620" w="264794">
                  <a:moveTo>
                    <a:pt x="228527" y="185233"/>
                  </a:moveTo>
                  <a:lnTo>
                    <a:pt x="221930" y="185233"/>
                  </a:lnTo>
                  <a:lnTo>
                    <a:pt x="217438" y="187967"/>
                  </a:lnTo>
                  <a:lnTo>
                    <a:pt x="214558" y="192117"/>
                  </a:lnTo>
                  <a:lnTo>
                    <a:pt x="199841" y="208264"/>
                  </a:lnTo>
                  <a:lnTo>
                    <a:pt x="181188" y="220114"/>
                  </a:lnTo>
                  <a:lnTo>
                    <a:pt x="158961" y="227410"/>
                  </a:lnTo>
                  <a:lnTo>
                    <a:pt x="133524" y="229899"/>
                  </a:lnTo>
                  <a:lnTo>
                    <a:pt x="222606" y="229899"/>
                  </a:lnTo>
                  <a:lnTo>
                    <a:pt x="240976" y="210723"/>
                  </a:lnTo>
                  <a:lnTo>
                    <a:pt x="244189" y="202303"/>
                  </a:lnTo>
                  <a:lnTo>
                    <a:pt x="242616" y="194034"/>
                  </a:lnTo>
                  <a:lnTo>
                    <a:pt x="237111" y="187736"/>
                  </a:lnTo>
                  <a:lnTo>
                    <a:pt x="228527" y="185233"/>
                  </a:lnTo>
                  <a:close/>
                </a:path>
                <a:path extrusionOk="0" h="261620" w="264794">
                  <a:moveTo>
                    <a:pt x="219970" y="31111"/>
                  </a:moveTo>
                  <a:lnTo>
                    <a:pt x="133524" y="31111"/>
                  </a:lnTo>
                  <a:lnTo>
                    <a:pt x="168788" y="36601"/>
                  </a:lnTo>
                  <a:lnTo>
                    <a:pt x="198028" y="52446"/>
                  </a:lnTo>
                  <a:lnTo>
                    <a:pt x="219363" y="77703"/>
                  </a:lnTo>
                  <a:lnTo>
                    <a:pt x="230914" y="111430"/>
                  </a:lnTo>
                  <a:lnTo>
                    <a:pt x="262762" y="111430"/>
                  </a:lnTo>
                  <a:lnTo>
                    <a:pt x="249684" y="68922"/>
                  </a:lnTo>
                  <a:lnTo>
                    <a:pt x="221629" y="32109"/>
                  </a:lnTo>
                  <a:lnTo>
                    <a:pt x="219970" y="31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8315053" y="4405676"/>
              <a:ext cx="111525" cy="117015"/>
            </a:xfrm>
            <a:custGeom>
              <a:rect b="b" l="l" r="r" t="t"/>
              <a:pathLst>
                <a:path extrusionOk="0" h="257175" w="245109">
                  <a:moveTo>
                    <a:pt x="122488" y="0"/>
                  </a:moveTo>
                  <a:lnTo>
                    <a:pt x="72427" y="7951"/>
                  </a:lnTo>
                  <a:lnTo>
                    <a:pt x="33758" y="31620"/>
                  </a:lnTo>
                  <a:lnTo>
                    <a:pt x="8831" y="70727"/>
                  </a:lnTo>
                  <a:lnTo>
                    <a:pt x="0" y="124996"/>
                  </a:lnTo>
                  <a:lnTo>
                    <a:pt x="0" y="249549"/>
                  </a:lnTo>
                  <a:lnTo>
                    <a:pt x="7539" y="257079"/>
                  </a:lnTo>
                  <a:lnTo>
                    <a:pt x="26103" y="257079"/>
                  </a:lnTo>
                  <a:lnTo>
                    <a:pt x="33632" y="249549"/>
                  </a:lnTo>
                  <a:lnTo>
                    <a:pt x="33632" y="124996"/>
                  </a:lnTo>
                  <a:lnTo>
                    <a:pt x="39960" y="84487"/>
                  </a:lnTo>
                  <a:lnTo>
                    <a:pt x="57913" y="55087"/>
                  </a:lnTo>
                  <a:lnTo>
                    <a:pt x="85938" y="37172"/>
                  </a:lnTo>
                  <a:lnTo>
                    <a:pt x="122488" y="31117"/>
                  </a:lnTo>
                  <a:lnTo>
                    <a:pt x="159027" y="37172"/>
                  </a:lnTo>
                  <a:lnTo>
                    <a:pt x="187050" y="55087"/>
                  </a:lnTo>
                  <a:lnTo>
                    <a:pt x="205004" y="84487"/>
                  </a:lnTo>
                  <a:lnTo>
                    <a:pt x="211333" y="124996"/>
                  </a:lnTo>
                  <a:lnTo>
                    <a:pt x="211333" y="249549"/>
                  </a:lnTo>
                  <a:lnTo>
                    <a:pt x="218872" y="257079"/>
                  </a:lnTo>
                  <a:lnTo>
                    <a:pt x="237437" y="257079"/>
                  </a:lnTo>
                  <a:lnTo>
                    <a:pt x="244966" y="249549"/>
                  </a:lnTo>
                  <a:lnTo>
                    <a:pt x="244966" y="124996"/>
                  </a:lnTo>
                  <a:lnTo>
                    <a:pt x="236133" y="70727"/>
                  </a:lnTo>
                  <a:lnTo>
                    <a:pt x="211205" y="31620"/>
                  </a:lnTo>
                  <a:lnTo>
                    <a:pt x="172538" y="7951"/>
                  </a:lnTo>
                  <a:lnTo>
                    <a:pt x="122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8448837" y="4368691"/>
              <a:ext cx="195891" cy="156019"/>
            </a:xfrm>
            <a:custGeom>
              <a:rect b="b" l="l" r="r" t="t"/>
              <a:pathLst>
                <a:path extrusionOk="0" h="342900" w="430530">
                  <a:moveTo>
                    <a:pt x="193763" y="236131"/>
                  </a:moveTo>
                  <a:lnTo>
                    <a:pt x="186448" y="228828"/>
                  </a:lnTo>
                  <a:lnTo>
                    <a:pt x="168427" y="228828"/>
                  </a:lnTo>
                  <a:lnTo>
                    <a:pt x="161124" y="236131"/>
                  </a:lnTo>
                  <a:lnTo>
                    <a:pt x="161124" y="244462"/>
                  </a:lnTo>
                  <a:lnTo>
                    <a:pt x="161010" y="245135"/>
                  </a:lnTo>
                  <a:lnTo>
                    <a:pt x="156527" y="274167"/>
                  </a:lnTo>
                  <a:lnTo>
                    <a:pt x="143560" y="294970"/>
                  </a:lnTo>
                  <a:lnTo>
                    <a:pt x="123431" y="307213"/>
                  </a:lnTo>
                  <a:lnTo>
                    <a:pt x="97370" y="311226"/>
                  </a:lnTo>
                  <a:lnTo>
                    <a:pt x="71107" y="307149"/>
                  </a:lnTo>
                  <a:lnTo>
                    <a:pt x="51015" y="294792"/>
                  </a:lnTo>
                  <a:lnTo>
                    <a:pt x="38150" y="273951"/>
                  </a:lnTo>
                  <a:lnTo>
                    <a:pt x="33731" y="245135"/>
                  </a:lnTo>
                  <a:lnTo>
                    <a:pt x="33629" y="118465"/>
                  </a:lnTo>
                  <a:lnTo>
                    <a:pt x="172847" y="118465"/>
                  </a:lnTo>
                  <a:lnTo>
                    <a:pt x="179692" y="111607"/>
                  </a:lnTo>
                  <a:lnTo>
                    <a:pt x="179692" y="94691"/>
                  </a:lnTo>
                  <a:lnTo>
                    <a:pt x="172847" y="87845"/>
                  </a:lnTo>
                  <a:lnTo>
                    <a:pt x="33629" y="87845"/>
                  </a:lnTo>
                  <a:lnTo>
                    <a:pt x="33629" y="7531"/>
                  </a:lnTo>
                  <a:lnTo>
                    <a:pt x="26098" y="0"/>
                  </a:lnTo>
                  <a:lnTo>
                    <a:pt x="7531" y="0"/>
                  </a:lnTo>
                  <a:lnTo>
                    <a:pt x="0" y="7531"/>
                  </a:lnTo>
                  <a:lnTo>
                    <a:pt x="114" y="245135"/>
                  </a:lnTo>
                  <a:lnTo>
                    <a:pt x="7099" y="287286"/>
                  </a:lnTo>
                  <a:lnTo>
                    <a:pt x="27038" y="317881"/>
                  </a:lnTo>
                  <a:lnTo>
                    <a:pt x="57810" y="336232"/>
                  </a:lnTo>
                  <a:lnTo>
                    <a:pt x="97370" y="342353"/>
                  </a:lnTo>
                  <a:lnTo>
                    <a:pt x="136575" y="336232"/>
                  </a:lnTo>
                  <a:lnTo>
                    <a:pt x="167030" y="317881"/>
                  </a:lnTo>
                  <a:lnTo>
                    <a:pt x="171323" y="311226"/>
                  </a:lnTo>
                  <a:lnTo>
                    <a:pt x="186753" y="287286"/>
                  </a:lnTo>
                  <a:lnTo>
                    <a:pt x="193649" y="245135"/>
                  </a:lnTo>
                  <a:lnTo>
                    <a:pt x="193763" y="236131"/>
                  </a:lnTo>
                  <a:close/>
                </a:path>
                <a:path extrusionOk="0" h="342900" w="430530">
                  <a:moveTo>
                    <a:pt x="430174" y="262547"/>
                  </a:moveTo>
                  <a:lnTo>
                    <a:pt x="420624" y="229019"/>
                  </a:lnTo>
                  <a:lnTo>
                    <a:pt x="396722" y="209702"/>
                  </a:lnTo>
                  <a:lnTo>
                    <a:pt x="365582" y="199986"/>
                  </a:lnTo>
                  <a:lnTo>
                    <a:pt x="308952" y="191630"/>
                  </a:lnTo>
                  <a:lnTo>
                    <a:pt x="287477" y="185737"/>
                  </a:lnTo>
                  <a:lnTo>
                    <a:pt x="272592" y="174942"/>
                  </a:lnTo>
                  <a:lnTo>
                    <a:pt x="267017" y="156616"/>
                  </a:lnTo>
                  <a:lnTo>
                    <a:pt x="271145" y="138836"/>
                  </a:lnTo>
                  <a:lnTo>
                    <a:pt x="283095" y="124675"/>
                  </a:lnTo>
                  <a:lnTo>
                    <a:pt x="302183" y="115316"/>
                  </a:lnTo>
                  <a:lnTo>
                    <a:pt x="327761" y="111937"/>
                  </a:lnTo>
                  <a:lnTo>
                    <a:pt x="349986" y="114414"/>
                  </a:lnTo>
                  <a:lnTo>
                    <a:pt x="367652" y="121297"/>
                  </a:lnTo>
                  <a:lnTo>
                    <a:pt x="380428" y="131800"/>
                  </a:lnTo>
                  <a:lnTo>
                    <a:pt x="387997" y="145148"/>
                  </a:lnTo>
                  <a:lnTo>
                    <a:pt x="390156" y="151599"/>
                  </a:lnTo>
                  <a:lnTo>
                    <a:pt x="396608" y="155625"/>
                  </a:lnTo>
                  <a:lnTo>
                    <a:pt x="403415" y="155625"/>
                  </a:lnTo>
                  <a:lnTo>
                    <a:pt x="411111" y="153758"/>
                  </a:lnTo>
                  <a:lnTo>
                    <a:pt x="416928" y="148869"/>
                  </a:lnTo>
                  <a:lnTo>
                    <a:pt x="419976" y="141998"/>
                  </a:lnTo>
                  <a:lnTo>
                    <a:pt x="419379" y="134213"/>
                  </a:lnTo>
                  <a:lnTo>
                    <a:pt x="407403" y="112801"/>
                  </a:lnTo>
                  <a:lnTo>
                    <a:pt x="387794" y="96075"/>
                  </a:lnTo>
                  <a:lnTo>
                    <a:pt x="361213" y="85204"/>
                  </a:lnTo>
                  <a:lnTo>
                    <a:pt x="328269" y="81330"/>
                  </a:lnTo>
                  <a:lnTo>
                    <a:pt x="288886" y="86995"/>
                  </a:lnTo>
                  <a:lnTo>
                    <a:pt x="259003" y="102971"/>
                  </a:lnTo>
                  <a:lnTo>
                    <a:pt x="240042" y="127698"/>
                  </a:lnTo>
                  <a:lnTo>
                    <a:pt x="233400" y="159639"/>
                  </a:lnTo>
                  <a:lnTo>
                    <a:pt x="242023" y="192455"/>
                  </a:lnTo>
                  <a:lnTo>
                    <a:pt x="264337" y="211721"/>
                  </a:lnTo>
                  <a:lnTo>
                    <a:pt x="295033" y="221754"/>
                  </a:lnTo>
                  <a:lnTo>
                    <a:pt x="328777" y="226885"/>
                  </a:lnTo>
                  <a:lnTo>
                    <a:pt x="354317" y="230530"/>
                  </a:lnTo>
                  <a:lnTo>
                    <a:pt x="375767" y="236372"/>
                  </a:lnTo>
                  <a:lnTo>
                    <a:pt x="390537" y="247015"/>
                  </a:lnTo>
                  <a:lnTo>
                    <a:pt x="396036" y="265036"/>
                  </a:lnTo>
                  <a:lnTo>
                    <a:pt x="391591" y="283565"/>
                  </a:lnTo>
                  <a:lnTo>
                    <a:pt x="378599" y="298361"/>
                  </a:lnTo>
                  <a:lnTo>
                    <a:pt x="357492" y="308178"/>
                  </a:lnTo>
                  <a:lnTo>
                    <a:pt x="328777" y="311734"/>
                  </a:lnTo>
                  <a:lnTo>
                    <a:pt x="300901" y="308330"/>
                  </a:lnTo>
                  <a:lnTo>
                    <a:pt x="280073" y="298869"/>
                  </a:lnTo>
                  <a:lnTo>
                    <a:pt x="266788" y="284403"/>
                  </a:lnTo>
                  <a:lnTo>
                    <a:pt x="261505" y="266052"/>
                  </a:lnTo>
                  <a:lnTo>
                    <a:pt x="261505" y="252780"/>
                  </a:lnTo>
                  <a:lnTo>
                    <a:pt x="254457" y="245732"/>
                  </a:lnTo>
                  <a:lnTo>
                    <a:pt x="234416" y="245732"/>
                  </a:lnTo>
                  <a:lnTo>
                    <a:pt x="227368" y="252780"/>
                  </a:lnTo>
                  <a:lnTo>
                    <a:pt x="227368" y="266052"/>
                  </a:lnTo>
                  <a:lnTo>
                    <a:pt x="235229" y="296405"/>
                  </a:lnTo>
                  <a:lnTo>
                    <a:pt x="255676" y="320586"/>
                  </a:lnTo>
                  <a:lnTo>
                    <a:pt x="287312" y="336575"/>
                  </a:lnTo>
                  <a:lnTo>
                    <a:pt x="328777" y="342353"/>
                  </a:lnTo>
                  <a:lnTo>
                    <a:pt x="370662" y="336524"/>
                  </a:lnTo>
                  <a:lnTo>
                    <a:pt x="402628" y="320141"/>
                  </a:lnTo>
                  <a:lnTo>
                    <a:pt x="423011" y="294919"/>
                  </a:lnTo>
                  <a:lnTo>
                    <a:pt x="430174" y="262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1" name="Google Shape;33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33316" y="4584956"/>
              <a:ext cx="344929" cy="700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" name="Google Shape;332;p43"/>
            <p:cNvGrpSpPr/>
            <p:nvPr/>
          </p:nvGrpSpPr>
          <p:grpSpPr>
            <a:xfrm>
              <a:off x="8011575" y="4584562"/>
              <a:ext cx="362962" cy="54998"/>
              <a:chOff x="17615589" y="10080464"/>
              <a:chExt cx="798070" cy="120927"/>
            </a:xfrm>
          </p:grpSpPr>
          <p:pic>
            <p:nvPicPr>
              <p:cNvPr id="333" name="Google Shape;333;p4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7615589" y="10092173"/>
                <a:ext cx="350607" cy="1092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4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992070" y="10080464"/>
                <a:ext cx="115902" cy="1207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129281" y="10088290"/>
                <a:ext cx="86594" cy="112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8240063" y="10116113"/>
                <a:ext cx="77641" cy="848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4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8344258" y="10116035"/>
                <a:ext cx="69401" cy="83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8" name="Google Shape;338;p43"/>
          <p:cNvSpPr/>
          <p:nvPr/>
        </p:nvSpPr>
        <p:spPr>
          <a:xfrm>
            <a:off x="524374" y="3369730"/>
            <a:ext cx="392360" cy="37849"/>
          </a:xfrm>
          <a:custGeom>
            <a:rect b="b" l="l" r="r" t="t"/>
            <a:pathLst>
              <a:path extrusionOk="0" h="83185" w="862330">
                <a:moveTo>
                  <a:pt x="820634" y="0"/>
                </a:moveTo>
                <a:lnTo>
                  <a:pt x="41297" y="0"/>
                </a:lnTo>
                <a:lnTo>
                  <a:pt x="25258" y="3257"/>
                </a:lnTo>
                <a:lnTo>
                  <a:pt x="12127" y="12128"/>
                </a:lnTo>
                <a:lnTo>
                  <a:pt x="3257" y="25259"/>
                </a:lnTo>
                <a:lnTo>
                  <a:pt x="0" y="41297"/>
                </a:lnTo>
                <a:lnTo>
                  <a:pt x="3257" y="57334"/>
                </a:lnTo>
                <a:lnTo>
                  <a:pt x="12127" y="70465"/>
                </a:lnTo>
                <a:lnTo>
                  <a:pt x="25258" y="79336"/>
                </a:lnTo>
                <a:lnTo>
                  <a:pt x="41297" y="82594"/>
                </a:lnTo>
                <a:lnTo>
                  <a:pt x="820634" y="82594"/>
                </a:lnTo>
                <a:lnTo>
                  <a:pt x="836664" y="79336"/>
                </a:lnTo>
                <a:lnTo>
                  <a:pt x="849796" y="70465"/>
                </a:lnTo>
                <a:lnTo>
                  <a:pt x="858671" y="57334"/>
                </a:lnTo>
                <a:lnTo>
                  <a:pt x="861931" y="41297"/>
                </a:lnTo>
                <a:lnTo>
                  <a:pt x="858671" y="25259"/>
                </a:lnTo>
                <a:lnTo>
                  <a:pt x="849796" y="12128"/>
                </a:lnTo>
                <a:lnTo>
                  <a:pt x="836664" y="3257"/>
                </a:lnTo>
                <a:lnTo>
                  <a:pt x="820634" y="0"/>
                </a:lnTo>
                <a:close/>
              </a:path>
            </a:pathLst>
          </a:custGeom>
          <a:solidFill>
            <a:srgbClr val="78D64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3"/>
          <p:cNvSpPr/>
          <p:nvPr/>
        </p:nvSpPr>
        <p:spPr>
          <a:xfrm>
            <a:off x="958323" y="3369730"/>
            <a:ext cx="392360" cy="37849"/>
          </a:xfrm>
          <a:custGeom>
            <a:rect b="b" l="l" r="r" t="t"/>
            <a:pathLst>
              <a:path extrusionOk="0" h="83185" w="862330">
                <a:moveTo>
                  <a:pt x="820645" y="0"/>
                </a:moveTo>
                <a:lnTo>
                  <a:pt x="41318" y="0"/>
                </a:lnTo>
                <a:lnTo>
                  <a:pt x="25280" y="3257"/>
                </a:lnTo>
                <a:lnTo>
                  <a:pt x="12142" y="12128"/>
                </a:lnTo>
                <a:lnTo>
                  <a:pt x="3262" y="25259"/>
                </a:lnTo>
                <a:lnTo>
                  <a:pt x="0" y="41297"/>
                </a:lnTo>
                <a:lnTo>
                  <a:pt x="3262" y="57334"/>
                </a:lnTo>
                <a:lnTo>
                  <a:pt x="12142" y="70465"/>
                </a:lnTo>
                <a:lnTo>
                  <a:pt x="25280" y="79336"/>
                </a:lnTo>
                <a:lnTo>
                  <a:pt x="41318" y="82594"/>
                </a:lnTo>
                <a:lnTo>
                  <a:pt x="820645" y="82594"/>
                </a:lnTo>
                <a:lnTo>
                  <a:pt x="836682" y="79336"/>
                </a:lnTo>
                <a:lnTo>
                  <a:pt x="849820" y="70465"/>
                </a:lnTo>
                <a:lnTo>
                  <a:pt x="858701" y="57334"/>
                </a:lnTo>
                <a:lnTo>
                  <a:pt x="861963" y="41297"/>
                </a:lnTo>
                <a:lnTo>
                  <a:pt x="858701" y="25259"/>
                </a:lnTo>
                <a:lnTo>
                  <a:pt x="849820" y="12128"/>
                </a:lnTo>
                <a:lnTo>
                  <a:pt x="836682" y="3257"/>
                </a:lnTo>
                <a:lnTo>
                  <a:pt x="820645" y="0"/>
                </a:lnTo>
                <a:close/>
              </a:path>
            </a:pathLst>
          </a:custGeom>
          <a:solidFill>
            <a:srgbClr val="00D1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1392272" y="3369730"/>
            <a:ext cx="392360" cy="37849"/>
          </a:xfrm>
          <a:custGeom>
            <a:rect b="b" l="l" r="r" t="t"/>
            <a:pathLst>
              <a:path extrusionOk="0" h="83185" w="862330">
                <a:moveTo>
                  <a:pt x="820645" y="0"/>
                </a:moveTo>
                <a:lnTo>
                  <a:pt x="41328" y="0"/>
                </a:lnTo>
                <a:lnTo>
                  <a:pt x="25285" y="3257"/>
                </a:lnTo>
                <a:lnTo>
                  <a:pt x="12143" y="12128"/>
                </a:lnTo>
                <a:lnTo>
                  <a:pt x="3262" y="25259"/>
                </a:lnTo>
                <a:lnTo>
                  <a:pt x="0" y="41297"/>
                </a:lnTo>
                <a:lnTo>
                  <a:pt x="3262" y="57334"/>
                </a:lnTo>
                <a:lnTo>
                  <a:pt x="12143" y="70465"/>
                </a:lnTo>
                <a:lnTo>
                  <a:pt x="25285" y="79336"/>
                </a:lnTo>
                <a:lnTo>
                  <a:pt x="41328" y="82594"/>
                </a:lnTo>
                <a:lnTo>
                  <a:pt x="820645" y="82594"/>
                </a:lnTo>
                <a:lnTo>
                  <a:pt x="836682" y="79336"/>
                </a:lnTo>
                <a:lnTo>
                  <a:pt x="849820" y="70465"/>
                </a:lnTo>
                <a:lnTo>
                  <a:pt x="858701" y="57334"/>
                </a:lnTo>
                <a:lnTo>
                  <a:pt x="861963" y="41297"/>
                </a:lnTo>
                <a:lnTo>
                  <a:pt x="858701" y="25259"/>
                </a:lnTo>
                <a:lnTo>
                  <a:pt x="849820" y="12128"/>
                </a:lnTo>
                <a:lnTo>
                  <a:pt x="836682" y="3257"/>
                </a:lnTo>
                <a:lnTo>
                  <a:pt x="820645" y="0"/>
                </a:lnTo>
                <a:close/>
              </a:path>
            </a:pathLst>
          </a:custGeom>
          <a:solidFill>
            <a:srgbClr val="0ADB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43"/>
          <p:cNvGrpSpPr/>
          <p:nvPr/>
        </p:nvGrpSpPr>
        <p:grpSpPr>
          <a:xfrm>
            <a:off x="7632107" y="4482531"/>
            <a:ext cx="1184093" cy="231829"/>
            <a:chOff x="917107" y="4363656"/>
            <a:chExt cx="1184093" cy="231829"/>
          </a:xfrm>
        </p:grpSpPr>
        <p:sp>
          <p:nvSpPr>
            <p:cNvPr id="342" name="Google Shape;342;p43"/>
            <p:cNvSpPr/>
            <p:nvPr/>
          </p:nvSpPr>
          <p:spPr>
            <a:xfrm>
              <a:off x="917107" y="4363656"/>
              <a:ext cx="1148766" cy="154286"/>
            </a:xfrm>
            <a:custGeom>
              <a:rect b="b" l="l" r="r" t="t"/>
              <a:pathLst>
                <a:path extrusionOk="0" h="339090" w="2524760">
                  <a:moveTo>
                    <a:pt x="2355371" y="338565"/>
                  </a:moveTo>
                  <a:lnTo>
                    <a:pt x="169276" y="338565"/>
                  </a:lnTo>
                  <a:lnTo>
                    <a:pt x="124278" y="332518"/>
                  </a:lnTo>
                  <a:lnTo>
                    <a:pt x="83842" y="315453"/>
                  </a:lnTo>
                  <a:lnTo>
                    <a:pt x="49582" y="288983"/>
                  </a:lnTo>
                  <a:lnTo>
                    <a:pt x="23112" y="254723"/>
                  </a:lnTo>
                  <a:lnTo>
                    <a:pt x="6047" y="214287"/>
                  </a:lnTo>
                  <a:lnTo>
                    <a:pt x="0" y="169289"/>
                  </a:lnTo>
                  <a:lnTo>
                    <a:pt x="6047" y="124285"/>
                  </a:lnTo>
                  <a:lnTo>
                    <a:pt x="23112" y="83846"/>
                  </a:lnTo>
                  <a:lnTo>
                    <a:pt x="49582" y="49584"/>
                  </a:lnTo>
                  <a:lnTo>
                    <a:pt x="83842" y="23113"/>
                  </a:lnTo>
                  <a:lnTo>
                    <a:pt x="124278" y="6047"/>
                  </a:lnTo>
                  <a:lnTo>
                    <a:pt x="169276" y="0"/>
                  </a:lnTo>
                  <a:lnTo>
                    <a:pt x="2355371" y="0"/>
                  </a:lnTo>
                  <a:lnTo>
                    <a:pt x="2400374" y="6047"/>
                  </a:lnTo>
                  <a:lnTo>
                    <a:pt x="2440811" y="23113"/>
                  </a:lnTo>
                  <a:lnTo>
                    <a:pt x="2475070" y="49584"/>
                  </a:lnTo>
                  <a:lnTo>
                    <a:pt x="2501538" y="83846"/>
                  </a:lnTo>
                  <a:lnTo>
                    <a:pt x="2518601" y="124285"/>
                  </a:lnTo>
                  <a:lnTo>
                    <a:pt x="2524648" y="169289"/>
                  </a:lnTo>
                  <a:lnTo>
                    <a:pt x="2518601" y="214287"/>
                  </a:lnTo>
                  <a:lnTo>
                    <a:pt x="2501538" y="254723"/>
                  </a:lnTo>
                  <a:lnTo>
                    <a:pt x="2475070" y="288983"/>
                  </a:lnTo>
                  <a:lnTo>
                    <a:pt x="2440811" y="315453"/>
                  </a:lnTo>
                  <a:lnTo>
                    <a:pt x="2400374" y="332518"/>
                  </a:lnTo>
                  <a:lnTo>
                    <a:pt x="2355371" y="338565"/>
                  </a:lnTo>
                  <a:close/>
                </a:path>
              </a:pathLst>
            </a:custGeom>
            <a:noFill/>
            <a:ln cap="flat" cmpd="sng" w="1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3"/>
            <p:cNvSpPr txBox="1"/>
            <p:nvPr/>
          </p:nvSpPr>
          <p:spPr>
            <a:xfrm>
              <a:off x="1054589" y="4372976"/>
              <a:ext cx="859200" cy="1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75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s" sz="700" u="none" cap="none" strike="noStrike">
                  <a:solidFill>
                    <a:srgbClr val="FFFFFF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bio</a:t>
              </a:r>
              <a:r>
                <a:rPr b="0" i="0" lang="es" sz="700" u="none" cap="none" strike="noStrike">
                  <a:solidFill>
                    <a:srgbClr val="FFFFFF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elementsla.com</a:t>
              </a:r>
              <a:endParaRPr b="0" i="0" sz="7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grpSp>
          <p:nvGrpSpPr>
            <p:cNvPr id="344" name="Google Shape;344;p43"/>
            <p:cNvGrpSpPr/>
            <p:nvPr/>
          </p:nvGrpSpPr>
          <p:grpSpPr>
            <a:xfrm>
              <a:off x="1966908" y="4451664"/>
              <a:ext cx="134292" cy="143821"/>
              <a:chOff x="4324791" y="9788184"/>
              <a:chExt cx="295276" cy="316229"/>
            </a:xfrm>
          </p:grpSpPr>
          <p:sp>
            <p:nvSpPr>
              <p:cNvPr id="345" name="Google Shape;345;p43"/>
              <p:cNvSpPr/>
              <p:nvPr/>
            </p:nvSpPr>
            <p:spPr>
              <a:xfrm>
                <a:off x="4324791" y="9788184"/>
                <a:ext cx="295275" cy="316229"/>
              </a:xfrm>
              <a:custGeom>
                <a:rect b="b" l="l" r="r" t="t"/>
                <a:pathLst>
                  <a:path extrusionOk="0" h="316229" w="295275">
                    <a:moveTo>
                      <a:pt x="0" y="0"/>
                    </a:moveTo>
                    <a:lnTo>
                      <a:pt x="76624" y="272406"/>
                    </a:lnTo>
                    <a:lnTo>
                      <a:pt x="128221" y="221897"/>
                    </a:lnTo>
                    <a:lnTo>
                      <a:pt x="217281" y="316002"/>
                    </a:lnTo>
                    <a:lnTo>
                      <a:pt x="295216" y="235228"/>
                    </a:lnTo>
                    <a:lnTo>
                      <a:pt x="209501" y="146557"/>
                    </a:lnTo>
                    <a:lnTo>
                      <a:pt x="236049" y="120590"/>
                    </a:lnTo>
                    <a:lnTo>
                      <a:pt x="262330" y="96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78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3"/>
              <p:cNvSpPr/>
              <p:nvPr/>
            </p:nvSpPr>
            <p:spPr>
              <a:xfrm>
                <a:off x="4324792" y="9788184"/>
                <a:ext cx="295275" cy="316229"/>
              </a:xfrm>
              <a:custGeom>
                <a:rect b="b" l="l" r="r" t="t"/>
                <a:pathLst>
                  <a:path extrusionOk="0" h="316229" w="295275">
                    <a:moveTo>
                      <a:pt x="295215" y="235228"/>
                    </a:moveTo>
                    <a:lnTo>
                      <a:pt x="275733" y="255420"/>
                    </a:lnTo>
                    <a:lnTo>
                      <a:pt x="256248" y="275615"/>
                    </a:lnTo>
                    <a:lnTo>
                      <a:pt x="236763" y="295810"/>
                    </a:lnTo>
                    <a:lnTo>
                      <a:pt x="217281" y="316002"/>
                    </a:lnTo>
                    <a:lnTo>
                      <a:pt x="195012" y="292476"/>
                    </a:lnTo>
                    <a:lnTo>
                      <a:pt x="172746" y="268950"/>
                    </a:lnTo>
                    <a:lnTo>
                      <a:pt x="150483" y="245424"/>
                    </a:lnTo>
                    <a:lnTo>
                      <a:pt x="128221" y="221898"/>
                    </a:lnTo>
                    <a:lnTo>
                      <a:pt x="115318" y="234529"/>
                    </a:lnTo>
                    <a:lnTo>
                      <a:pt x="102418" y="247156"/>
                    </a:lnTo>
                    <a:lnTo>
                      <a:pt x="89520" y="259782"/>
                    </a:lnTo>
                    <a:lnTo>
                      <a:pt x="76624" y="272406"/>
                    </a:lnTo>
                    <a:lnTo>
                      <a:pt x="63852" y="227007"/>
                    </a:lnTo>
                    <a:lnTo>
                      <a:pt x="51081" y="181607"/>
                    </a:lnTo>
                    <a:lnTo>
                      <a:pt x="38312" y="136207"/>
                    </a:lnTo>
                    <a:lnTo>
                      <a:pt x="25542" y="90806"/>
                    </a:lnTo>
                    <a:lnTo>
                      <a:pt x="12771" y="45404"/>
                    </a:lnTo>
                    <a:lnTo>
                      <a:pt x="0" y="0"/>
                    </a:lnTo>
                    <a:lnTo>
                      <a:pt x="52469" y="19225"/>
                    </a:lnTo>
                    <a:lnTo>
                      <a:pt x="104937" y="38450"/>
                    </a:lnTo>
                    <a:lnTo>
                      <a:pt x="157402" y="57676"/>
                    </a:lnTo>
                    <a:lnTo>
                      <a:pt x="209866" y="76901"/>
                    </a:lnTo>
                    <a:lnTo>
                      <a:pt x="262330" y="96127"/>
                    </a:lnTo>
                    <a:lnTo>
                      <a:pt x="253612" y="104109"/>
                    </a:lnTo>
                    <a:lnTo>
                      <a:pt x="244850" y="112263"/>
                    </a:lnTo>
                    <a:lnTo>
                      <a:pt x="215284" y="140761"/>
                    </a:lnTo>
                    <a:lnTo>
                      <a:pt x="209501" y="146557"/>
                    </a:lnTo>
                    <a:lnTo>
                      <a:pt x="230928" y="168729"/>
                    </a:lnTo>
                    <a:lnTo>
                      <a:pt x="252358" y="190897"/>
                    </a:lnTo>
                    <a:lnTo>
                      <a:pt x="273788" y="213063"/>
                    </a:lnTo>
                    <a:lnTo>
                      <a:pt x="295215" y="235228"/>
                    </a:lnTo>
                    <a:close/>
                  </a:path>
                </a:pathLst>
              </a:custGeom>
              <a:noFill/>
              <a:ln cap="flat" cmpd="sng" w="129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7" name="Google Shape;347;p43"/>
          <p:cNvSpPr txBox="1"/>
          <p:nvPr/>
        </p:nvSpPr>
        <p:spPr>
          <a:xfrm>
            <a:off x="431997" y="3559950"/>
            <a:ext cx="66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" sz="2400">
                <a:solidFill>
                  <a:srgbClr val="75CF40"/>
                </a:solidFill>
                <a:latin typeface="Work Sans"/>
                <a:ea typeface="Work Sans"/>
                <a:cs typeface="Work Sans"/>
                <a:sym typeface="Work Sans"/>
              </a:rPr>
              <a:t>LA REVOLUCIÓN DEL PACKAGING</a:t>
            </a:r>
            <a:endParaRPr b="1" sz="1600">
              <a:solidFill>
                <a:srgbClr val="75CF40"/>
              </a:solidFill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7000" y="4298150"/>
            <a:ext cx="344925" cy="502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/>
        </p:nvSpPr>
        <p:spPr>
          <a:xfrm>
            <a:off x="440504" y="3375350"/>
            <a:ext cx="184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" sz="1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SOMOS</a:t>
            </a:r>
            <a:endParaRPr b="1" sz="1100">
              <a:solidFill>
                <a:srgbClr val="75CF40"/>
              </a:solidFill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239650" y="4236550"/>
            <a:ext cx="1416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25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7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Proyecto</a:t>
            </a:r>
            <a:endParaRPr b="0" i="0" sz="1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Septiembre 2023</a:t>
            </a:r>
            <a:endParaRPr b="0" i="0" sz="1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1926600" y="4315050"/>
            <a:ext cx="2645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25">
            <a:spAutoFit/>
          </a:bodyPr>
          <a:lstStyle/>
          <a:p>
            <a:pPr indent="0" lvl="0" marL="12700" marR="0" rtl="0" algn="l">
              <a:lnSpc>
                <a:spcPct val="119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CYLLIUM</a:t>
            </a:r>
            <a:endParaRPr b="1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52" name="Google Shape;352;p43"/>
          <p:cNvCxnSpPr/>
          <p:nvPr/>
        </p:nvCxnSpPr>
        <p:spPr>
          <a:xfrm>
            <a:off x="1791324" y="4294648"/>
            <a:ext cx="0" cy="419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/>
        </p:nvSpPr>
        <p:spPr>
          <a:xfrm>
            <a:off x="95251" y="448150"/>
            <a:ext cx="8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APP 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Elementos </a:t>
            </a:r>
            <a:endParaRPr b="1"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01" y="280975"/>
            <a:ext cx="1439427" cy="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/>
          <p:nvPr/>
        </p:nvSpPr>
        <p:spPr>
          <a:xfrm>
            <a:off x="0" y="1403650"/>
            <a:ext cx="3044100" cy="373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/>
          <p:nvPr/>
        </p:nvSpPr>
        <p:spPr>
          <a:xfrm>
            <a:off x="-303975" y="111900"/>
            <a:ext cx="9344100" cy="50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84" name="Google Shape;484;p52"/>
          <p:cNvSpPr txBox="1"/>
          <p:nvPr/>
        </p:nvSpPr>
        <p:spPr>
          <a:xfrm>
            <a:off x="95251" y="565575"/>
            <a:ext cx="8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APP 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s" sz="2000">
                <a:solidFill>
                  <a:srgbClr val="00A784"/>
                </a:solidFill>
                <a:latin typeface="Work Sans"/>
                <a:ea typeface="Work Sans"/>
                <a:cs typeface="Work Sans"/>
                <a:sym typeface="Work Sans"/>
              </a:rPr>
              <a:t>ELEMENTOS MOTION</a:t>
            </a:r>
            <a:endParaRPr b="1" i="0" sz="2000" u="none" cap="none" strike="noStrike">
              <a:solidFill>
                <a:srgbClr val="00A784"/>
              </a:solidFill>
            </a:endParaRPr>
          </a:p>
        </p:txBody>
      </p:sp>
      <p:pic>
        <p:nvPicPr>
          <p:cNvPr id="485" name="Google Shape;485;p52" title="Trapcode Form Fluid Loo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575" y="1403650"/>
            <a:ext cx="5494700" cy="30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687" y="1727923"/>
            <a:ext cx="1439425" cy="2349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2"/>
          <p:cNvCxnSpPr/>
          <p:nvPr/>
        </p:nvCxnSpPr>
        <p:spPr>
          <a:xfrm>
            <a:off x="5632825" y="1729325"/>
            <a:ext cx="0" cy="252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52"/>
          <p:cNvSpPr/>
          <p:nvPr/>
        </p:nvSpPr>
        <p:spPr>
          <a:xfrm>
            <a:off x="7390700" y="1727900"/>
            <a:ext cx="1329600" cy="234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/>
        </p:nvSpPr>
        <p:spPr>
          <a:xfrm>
            <a:off x="5817834" y="4077775"/>
            <a:ext cx="21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PANTONE 3265 C</a:t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90" name="Google Shape;490;p52"/>
          <p:cNvSpPr txBox="1"/>
          <p:nvPr/>
        </p:nvSpPr>
        <p:spPr>
          <a:xfrm>
            <a:off x="7524196" y="4079175"/>
            <a:ext cx="21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DEEP BLACK</a:t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3"/>
          <p:cNvGrpSpPr/>
          <p:nvPr/>
        </p:nvGrpSpPr>
        <p:grpSpPr>
          <a:xfrm>
            <a:off x="0" y="0"/>
            <a:ext cx="9144569" cy="5137652"/>
            <a:chOff x="0" y="0"/>
            <a:chExt cx="14922600" cy="8397600"/>
          </a:xfrm>
        </p:grpSpPr>
        <p:sp>
          <p:nvSpPr>
            <p:cNvPr id="496" name="Google Shape;496;p53"/>
            <p:cNvSpPr/>
            <p:nvPr/>
          </p:nvSpPr>
          <p:spPr>
            <a:xfrm>
              <a:off x="0" y="0"/>
              <a:ext cx="14922600" cy="8397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5333644" y="2508567"/>
              <a:ext cx="3935700" cy="245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1017397" y="7073507"/>
              <a:ext cx="577850" cy="642620"/>
            </a:xfrm>
            <a:custGeom>
              <a:rect b="b" l="l" r="r" t="t"/>
              <a:pathLst>
                <a:path extrusionOk="0" h="642620" w="577850">
                  <a:moveTo>
                    <a:pt x="288785" y="0"/>
                  </a:moveTo>
                  <a:lnTo>
                    <a:pt x="248704" y="10744"/>
                  </a:lnTo>
                  <a:lnTo>
                    <a:pt x="40081" y="131190"/>
                  </a:lnTo>
                  <a:lnTo>
                    <a:pt x="10739" y="160532"/>
                  </a:lnTo>
                  <a:lnTo>
                    <a:pt x="0" y="200609"/>
                  </a:lnTo>
                  <a:lnTo>
                    <a:pt x="0" y="441515"/>
                  </a:lnTo>
                  <a:lnTo>
                    <a:pt x="10739" y="481596"/>
                  </a:lnTo>
                  <a:lnTo>
                    <a:pt x="40081" y="510933"/>
                  </a:lnTo>
                  <a:lnTo>
                    <a:pt x="248704" y="631393"/>
                  </a:lnTo>
                  <a:lnTo>
                    <a:pt x="288785" y="642127"/>
                  </a:lnTo>
                  <a:lnTo>
                    <a:pt x="309365" y="639444"/>
                  </a:lnTo>
                  <a:lnTo>
                    <a:pt x="537489" y="510933"/>
                  </a:lnTo>
                  <a:lnTo>
                    <a:pt x="566831" y="481596"/>
                  </a:lnTo>
                  <a:lnTo>
                    <a:pt x="577570" y="441515"/>
                  </a:lnTo>
                  <a:lnTo>
                    <a:pt x="577570" y="200609"/>
                  </a:lnTo>
                  <a:lnTo>
                    <a:pt x="566831" y="160532"/>
                  </a:lnTo>
                  <a:lnTo>
                    <a:pt x="537489" y="131190"/>
                  </a:lnTo>
                  <a:lnTo>
                    <a:pt x="328866" y="10744"/>
                  </a:lnTo>
                  <a:lnTo>
                    <a:pt x="288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1167549" y="7331671"/>
              <a:ext cx="61594" cy="197484"/>
            </a:xfrm>
            <a:custGeom>
              <a:rect b="b" l="l" r="r" t="t"/>
              <a:pathLst>
                <a:path extrusionOk="0" h="197484" w="61594">
                  <a:moveTo>
                    <a:pt x="61010" y="0"/>
                  </a:moveTo>
                  <a:lnTo>
                    <a:pt x="0" y="0"/>
                  </a:lnTo>
                  <a:lnTo>
                    <a:pt x="0" y="197091"/>
                  </a:lnTo>
                  <a:lnTo>
                    <a:pt x="61010" y="197091"/>
                  </a:lnTo>
                  <a:lnTo>
                    <a:pt x="610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1161686" y="7233125"/>
              <a:ext cx="72000" cy="72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1267548" y="7325663"/>
              <a:ext cx="189600" cy="203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1736598" y="7070459"/>
              <a:ext cx="577850" cy="642620"/>
            </a:xfrm>
            <a:custGeom>
              <a:rect b="b" l="l" r="r" t="t"/>
              <a:pathLst>
                <a:path extrusionOk="0" h="642620" w="577850">
                  <a:moveTo>
                    <a:pt x="288785" y="0"/>
                  </a:moveTo>
                  <a:lnTo>
                    <a:pt x="249377" y="10553"/>
                  </a:lnTo>
                  <a:lnTo>
                    <a:pt x="39408" y="131787"/>
                  </a:lnTo>
                  <a:lnTo>
                    <a:pt x="10555" y="160631"/>
                  </a:lnTo>
                  <a:lnTo>
                    <a:pt x="0" y="200037"/>
                  </a:lnTo>
                  <a:lnTo>
                    <a:pt x="0" y="442493"/>
                  </a:lnTo>
                  <a:lnTo>
                    <a:pt x="10555" y="481901"/>
                  </a:lnTo>
                  <a:lnTo>
                    <a:pt x="39408" y="510755"/>
                  </a:lnTo>
                  <a:lnTo>
                    <a:pt x="249377" y="631977"/>
                  </a:lnTo>
                  <a:lnTo>
                    <a:pt x="288785" y="642540"/>
                  </a:lnTo>
                  <a:lnTo>
                    <a:pt x="309020" y="639899"/>
                  </a:lnTo>
                  <a:lnTo>
                    <a:pt x="538162" y="510755"/>
                  </a:lnTo>
                  <a:lnTo>
                    <a:pt x="567010" y="481901"/>
                  </a:lnTo>
                  <a:lnTo>
                    <a:pt x="577570" y="442493"/>
                  </a:lnTo>
                  <a:lnTo>
                    <a:pt x="577570" y="200037"/>
                  </a:lnTo>
                  <a:lnTo>
                    <a:pt x="567010" y="160631"/>
                  </a:lnTo>
                  <a:lnTo>
                    <a:pt x="538162" y="131787"/>
                  </a:lnTo>
                  <a:lnTo>
                    <a:pt x="328193" y="10553"/>
                  </a:lnTo>
                  <a:lnTo>
                    <a:pt x="288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1873745" y="7231338"/>
              <a:ext cx="303530" cy="321309"/>
            </a:xfrm>
            <a:custGeom>
              <a:rect b="b" l="l" r="r" t="t"/>
              <a:pathLst>
                <a:path extrusionOk="0" h="321309" w="303530">
                  <a:moveTo>
                    <a:pt x="218859" y="0"/>
                  </a:moveTo>
                  <a:lnTo>
                    <a:pt x="78460" y="114"/>
                  </a:lnTo>
                  <a:lnTo>
                    <a:pt x="23926" y="26571"/>
                  </a:lnTo>
                  <a:lnTo>
                    <a:pt x="1473" y="71920"/>
                  </a:lnTo>
                  <a:lnTo>
                    <a:pt x="0" y="231825"/>
                  </a:lnTo>
                  <a:lnTo>
                    <a:pt x="5023" y="262385"/>
                  </a:lnTo>
                  <a:lnTo>
                    <a:pt x="40410" y="308028"/>
                  </a:lnTo>
                  <a:lnTo>
                    <a:pt x="73113" y="320255"/>
                  </a:lnTo>
                  <a:lnTo>
                    <a:pt x="75819" y="320789"/>
                  </a:lnTo>
                  <a:lnTo>
                    <a:pt x="227457" y="320789"/>
                  </a:lnTo>
                  <a:lnTo>
                    <a:pt x="231203" y="319989"/>
                  </a:lnTo>
                  <a:lnTo>
                    <a:pt x="234975" y="319354"/>
                  </a:lnTo>
                  <a:lnTo>
                    <a:pt x="238671" y="318376"/>
                  </a:lnTo>
                  <a:lnTo>
                    <a:pt x="257284" y="311245"/>
                  </a:lnTo>
                  <a:lnTo>
                    <a:pt x="273043" y="300456"/>
                  </a:lnTo>
                  <a:lnTo>
                    <a:pt x="280422" y="292239"/>
                  </a:lnTo>
                  <a:lnTo>
                    <a:pt x="84848" y="292239"/>
                  </a:lnTo>
                  <a:lnTo>
                    <a:pt x="64679" y="288620"/>
                  </a:lnTo>
                  <a:lnTo>
                    <a:pt x="35224" y="263289"/>
                  </a:lnTo>
                  <a:lnTo>
                    <a:pt x="27114" y="124726"/>
                  </a:lnTo>
                  <a:lnTo>
                    <a:pt x="26962" y="90398"/>
                  </a:lnTo>
                  <a:lnTo>
                    <a:pt x="38147" y="53078"/>
                  </a:lnTo>
                  <a:lnTo>
                    <a:pt x="72009" y="29489"/>
                  </a:lnTo>
                  <a:lnTo>
                    <a:pt x="78498" y="28625"/>
                  </a:lnTo>
                  <a:lnTo>
                    <a:pt x="201170" y="28625"/>
                  </a:lnTo>
                  <a:lnTo>
                    <a:pt x="280667" y="28549"/>
                  </a:lnTo>
                  <a:lnTo>
                    <a:pt x="245015" y="4132"/>
                  </a:lnTo>
                  <a:lnTo>
                    <a:pt x="227773" y="423"/>
                  </a:lnTo>
                  <a:lnTo>
                    <a:pt x="218859" y="0"/>
                  </a:lnTo>
                  <a:close/>
                </a:path>
                <a:path extrusionOk="0" h="321309" w="303530">
                  <a:moveTo>
                    <a:pt x="151638" y="292080"/>
                  </a:moveTo>
                  <a:lnTo>
                    <a:pt x="84848" y="292239"/>
                  </a:lnTo>
                  <a:lnTo>
                    <a:pt x="280422" y="292239"/>
                  </a:lnTo>
                  <a:lnTo>
                    <a:pt x="218427" y="292188"/>
                  </a:lnTo>
                  <a:lnTo>
                    <a:pt x="151638" y="292080"/>
                  </a:lnTo>
                  <a:close/>
                </a:path>
                <a:path extrusionOk="0" h="321309" w="303530">
                  <a:moveTo>
                    <a:pt x="280667" y="28549"/>
                  </a:moveTo>
                  <a:lnTo>
                    <a:pt x="218122" y="28549"/>
                  </a:lnTo>
                  <a:lnTo>
                    <a:pt x="236983" y="31616"/>
                  </a:lnTo>
                  <a:lnTo>
                    <a:pt x="253006" y="40279"/>
                  </a:lnTo>
                  <a:lnTo>
                    <a:pt x="275488" y="76390"/>
                  </a:lnTo>
                  <a:lnTo>
                    <a:pt x="276225" y="160553"/>
                  </a:lnTo>
                  <a:lnTo>
                    <a:pt x="276170" y="179195"/>
                  </a:lnTo>
                  <a:lnTo>
                    <a:pt x="276258" y="216469"/>
                  </a:lnTo>
                  <a:lnTo>
                    <a:pt x="267522" y="264788"/>
                  </a:lnTo>
                  <a:lnTo>
                    <a:pt x="232386" y="290680"/>
                  </a:lnTo>
                  <a:lnTo>
                    <a:pt x="218427" y="292188"/>
                  </a:lnTo>
                  <a:lnTo>
                    <a:pt x="280467" y="292188"/>
                  </a:lnTo>
                  <a:lnTo>
                    <a:pt x="300288" y="255976"/>
                  </a:lnTo>
                  <a:lnTo>
                    <a:pt x="302780" y="242379"/>
                  </a:lnTo>
                  <a:lnTo>
                    <a:pt x="303072" y="241490"/>
                  </a:lnTo>
                  <a:lnTo>
                    <a:pt x="303276" y="240588"/>
                  </a:lnTo>
                  <a:lnTo>
                    <a:pt x="303276" y="80200"/>
                  </a:lnTo>
                  <a:lnTo>
                    <a:pt x="302526" y="76238"/>
                  </a:lnTo>
                  <a:lnTo>
                    <a:pt x="301929" y="72224"/>
                  </a:lnTo>
                  <a:lnTo>
                    <a:pt x="301002" y="68313"/>
                  </a:lnTo>
                  <a:lnTo>
                    <a:pt x="294238" y="48590"/>
                  </a:lnTo>
                  <a:lnTo>
                    <a:pt x="284010" y="31896"/>
                  </a:lnTo>
                  <a:lnTo>
                    <a:pt x="280667" y="28549"/>
                  </a:lnTo>
                  <a:close/>
                </a:path>
                <a:path extrusionOk="0" h="321309" w="303530">
                  <a:moveTo>
                    <a:pt x="201170" y="28625"/>
                  </a:moveTo>
                  <a:lnTo>
                    <a:pt x="85140" y="28625"/>
                  </a:lnTo>
                  <a:lnTo>
                    <a:pt x="151636" y="28716"/>
                  </a:lnTo>
                  <a:lnTo>
                    <a:pt x="201170" y="28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1947202" y="7284886"/>
              <a:ext cx="179400" cy="189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" name="Google Shape;505;p53"/>
          <p:cNvSpPr txBox="1"/>
          <p:nvPr>
            <p:ph type="title"/>
          </p:nvPr>
        </p:nvSpPr>
        <p:spPr>
          <a:xfrm>
            <a:off x="5786012" y="4402789"/>
            <a:ext cx="2667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25">
            <a:spAutoFit/>
          </a:bodyPr>
          <a:lstStyle/>
          <a:p>
            <a:pPr indent="0" lvl="0" marL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solidFill>
                  <a:srgbClr val="FFFFFF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www.bioelementsla.com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/>
        </p:nvSpPr>
        <p:spPr>
          <a:xfrm>
            <a:off x="142026" y="370700"/>
            <a:ext cx="8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 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s" sz="2000">
                <a:solidFill>
                  <a:srgbClr val="00A784"/>
                </a:solidFill>
                <a:latin typeface="Work Sans"/>
                <a:ea typeface="Work Sans"/>
                <a:cs typeface="Work Sans"/>
                <a:sym typeface="Work Sans"/>
              </a:rPr>
              <a:t>APLICACIONES</a:t>
            </a:r>
            <a:endParaRPr b="1" i="0" sz="2000" u="none" cap="none" strike="noStrike">
              <a:solidFill>
                <a:srgbClr val="00A784"/>
              </a:solidFill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694" y="202549"/>
            <a:ext cx="129278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 rotWithShape="1">
          <a:blip r:embed="rId4">
            <a:alphaModFix/>
          </a:blip>
          <a:srcRect b="0" l="0" r="0" t="14163"/>
          <a:stretch/>
        </p:blipFill>
        <p:spPr>
          <a:xfrm>
            <a:off x="-32025" y="1119400"/>
            <a:ext cx="8154598" cy="441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/>
          <p:nvPr/>
        </p:nvSpPr>
        <p:spPr>
          <a:xfrm>
            <a:off x="0" y="760725"/>
            <a:ext cx="9144000" cy="45681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 txBox="1"/>
          <p:nvPr/>
        </p:nvSpPr>
        <p:spPr>
          <a:xfrm>
            <a:off x="187450" y="202550"/>
            <a:ext cx="47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|  VISUAL PLATAFORMA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694" y="202549"/>
            <a:ext cx="129278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 rotWithShape="1">
          <a:blip r:embed="rId4">
            <a:alphaModFix/>
          </a:blip>
          <a:srcRect b="2219" l="-40635" r="56799" t="-2220"/>
          <a:stretch/>
        </p:blipFill>
        <p:spPr>
          <a:xfrm>
            <a:off x="-4879750" y="319825"/>
            <a:ext cx="10237184" cy="48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150" y="1080000"/>
            <a:ext cx="1966876" cy="35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6119650" y="1349988"/>
            <a:ext cx="760800" cy="2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/>
          <p:nvPr/>
        </p:nvSpPr>
        <p:spPr>
          <a:xfrm>
            <a:off x="0" y="760725"/>
            <a:ext cx="9144000" cy="45681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187450" y="202550"/>
            <a:ext cx="47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VISUAL PLATAFORMA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694" y="202549"/>
            <a:ext cx="129278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425" y="602750"/>
            <a:ext cx="2228377" cy="438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472" y="523372"/>
            <a:ext cx="2037904" cy="446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988" y="602750"/>
            <a:ext cx="1966874" cy="43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/>
          <p:nvPr/>
        </p:nvSpPr>
        <p:spPr>
          <a:xfrm>
            <a:off x="1402025" y="1319538"/>
            <a:ext cx="760800" cy="2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/>
          <p:nvPr/>
        </p:nvSpPr>
        <p:spPr>
          <a:xfrm>
            <a:off x="5966400" y="2638400"/>
            <a:ext cx="1014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/>
          <p:nvPr/>
        </p:nvSpPr>
        <p:spPr>
          <a:xfrm>
            <a:off x="3867475" y="1319538"/>
            <a:ext cx="760800" cy="2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6"/>
          <p:cNvPicPr preferRelativeResize="0"/>
          <p:nvPr/>
        </p:nvPicPr>
        <p:blipFill rotWithShape="1">
          <a:blip r:embed="rId7">
            <a:alphaModFix/>
          </a:blip>
          <a:srcRect b="0" l="10905" r="0" t="12118"/>
          <a:stretch/>
        </p:blipFill>
        <p:spPr>
          <a:xfrm>
            <a:off x="5882244" y="2515250"/>
            <a:ext cx="1449455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6" cy="5143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7"/>
          <p:cNvGrpSpPr/>
          <p:nvPr/>
        </p:nvGrpSpPr>
        <p:grpSpPr>
          <a:xfrm>
            <a:off x="318" y="3757394"/>
            <a:ext cx="1957000" cy="1381505"/>
            <a:chOff x="700" y="8261639"/>
            <a:chExt cx="4302991" cy="3037611"/>
          </a:xfrm>
        </p:grpSpPr>
        <p:sp>
          <p:nvSpPr>
            <p:cNvPr id="390" name="Google Shape;390;p47"/>
            <p:cNvSpPr/>
            <p:nvPr/>
          </p:nvSpPr>
          <p:spPr>
            <a:xfrm>
              <a:off x="700" y="8261639"/>
              <a:ext cx="3591560" cy="761365"/>
            </a:xfrm>
            <a:custGeom>
              <a:rect b="b" l="l" r="r" t="t"/>
              <a:pathLst>
                <a:path extrusionOk="0" h="761365" w="3591560">
                  <a:moveTo>
                    <a:pt x="3591155" y="761136"/>
                  </a:moveTo>
                  <a:lnTo>
                    <a:pt x="723330" y="5808"/>
                  </a:lnTo>
                  <a:lnTo>
                    <a:pt x="677323" y="0"/>
                  </a:lnTo>
                  <a:lnTo>
                    <a:pt x="632129" y="6198"/>
                  </a:lnTo>
                  <a:lnTo>
                    <a:pt x="590035" y="23784"/>
                  </a:lnTo>
                  <a:lnTo>
                    <a:pt x="553331" y="52138"/>
                  </a:lnTo>
                  <a:lnTo>
                    <a:pt x="0" y="610215"/>
                  </a:lnTo>
                </a:path>
              </a:pathLst>
            </a:custGeom>
            <a:noFill/>
            <a:ln cap="flat" cmpd="sng" w="41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3591856" y="9022775"/>
              <a:ext cx="711835" cy="2276475"/>
            </a:xfrm>
            <a:custGeom>
              <a:rect b="b" l="l" r="r" t="t"/>
              <a:pathLst>
                <a:path extrusionOk="0" h="2276475" w="711835">
                  <a:moveTo>
                    <a:pt x="711682" y="2276334"/>
                  </a:moveTo>
                  <a:lnTo>
                    <a:pt x="125121" y="124061"/>
                  </a:lnTo>
                  <a:lnTo>
                    <a:pt x="107146" y="81302"/>
                  </a:lnTo>
                  <a:lnTo>
                    <a:pt x="79177" y="45259"/>
                  </a:lnTo>
                  <a:lnTo>
                    <a:pt x="42900" y="1760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/>
          <p:nvPr/>
        </p:nvSpPr>
        <p:spPr>
          <a:xfrm>
            <a:off x="7246791" y="0"/>
            <a:ext cx="1897081" cy="1620869"/>
          </a:xfrm>
          <a:custGeom>
            <a:rect b="b" l="l" r="r" t="t"/>
            <a:pathLst>
              <a:path extrusionOk="0" h="3562350" w="4169409">
                <a:moveTo>
                  <a:pt x="0" y="0"/>
                </a:moveTo>
                <a:lnTo>
                  <a:pt x="729531" y="2676874"/>
                </a:lnTo>
                <a:lnTo>
                  <a:pt x="775460" y="2755661"/>
                </a:lnTo>
                <a:lnTo>
                  <a:pt x="854635" y="2800917"/>
                </a:lnTo>
                <a:lnTo>
                  <a:pt x="3722478" y="3556248"/>
                </a:lnTo>
                <a:lnTo>
                  <a:pt x="3768483" y="3562063"/>
                </a:lnTo>
                <a:lnTo>
                  <a:pt x="3813675" y="3555863"/>
                </a:lnTo>
                <a:lnTo>
                  <a:pt x="3855763" y="3538273"/>
                </a:lnTo>
                <a:lnTo>
                  <a:pt x="3892458" y="3509917"/>
                </a:lnTo>
                <a:lnTo>
                  <a:pt x="4169415" y="3230586"/>
                </a:lnTo>
              </a:path>
            </a:pathLst>
          </a:custGeom>
          <a:noFill/>
          <a:ln cap="flat" cmpd="sng" w="418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7"/>
          <p:cNvGrpSpPr/>
          <p:nvPr/>
        </p:nvGrpSpPr>
        <p:grpSpPr>
          <a:xfrm>
            <a:off x="7980075" y="4458840"/>
            <a:ext cx="811733" cy="377356"/>
            <a:chOff x="9159627" y="4249100"/>
            <a:chExt cx="1784814" cy="829718"/>
          </a:xfrm>
        </p:grpSpPr>
        <p:sp>
          <p:nvSpPr>
            <p:cNvPr id="394" name="Google Shape;394;p47"/>
            <p:cNvSpPr/>
            <p:nvPr/>
          </p:nvSpPr>
          <p:spPr>
            <a:xfrm>
              <a:off x="10211298" y="4370913"/>
              <a:ext cx="104140" cy="297814"/>
            </a:xfrm>
            <a:custGeom>
              <a:rect b="b" l="l" r="r" t="t"/>
              <a:pathLst>
                <a:path extrusionOk="0" h="297814" w="104140">
                  <a:moveTo>
                    <a:pt x="104082" y="244654"/>
                  </a:moveTo>
                  <a:lnTo>
                    <a:pt x="45603" y="244654"/>
                  </a:lnTo>
                  <a:lnTo>
                    <a:pt x="65505" y="246038"/>
                  </a:lnTo>
                  <a:lnTo>
                    <a:pt x="83437" y="254789"/>
                  </a:lnTo>
                  <a:lnTo>
                    <a:pt x="103747" y="290742"/>
                  </a:lnTo>
                  <a:lnTo>
                    <a:pt x="104011" y="297739"/>
                  </a:lnTo>
                  <a:lnTo>
                    <a:pt x="104082" y="244654"/>
                  </a:lnTo>
                  <a:close/>
                </a:path>
                <a:path extrusionOk="0" h="297814" w="104140">
                  <a:moveTo>
                    <a:pt x="52041" y="0"/>
                  </a:moveTo>
                  <a:lnTo>
                    <a:pt x="31784" y="4089"/>
                  </a:lnTo>
                  <a:lnTo>
                    <a:pt x="15242" y="15242"/>
                  </a:lnTo>
                  <a:lnTo>
                    <a:pt x="4089" y="31784"/>
                  </a:lnTo>
                  <a:lnTo>
                    <a:pt x="0" y="52041"/>
                  </a:lnTo>
                  <a:lnTo>
                    <a:pt x="100" y="266213"/>
                  </a:lnTo>
                  <a:lnTo>
                    <a:pt x="26020" y="251248"/>
                  </a:lnTo>
                  <a:lnTo>
                    <a:pt x="45603" y="244654"/>
                  </a:lnTo>
                  <a:lnTo>
                    <a:pt x="104082" y="244654"/>
                  </a:lnTo>
                  <a:lnTo>
                    <a:pt x="104082" y="52041"/>
                  </a:lnTo>
                  <a:lnTo>
                    <a:pt x="99993" y="31784"/>
                  </a:lnTo>
                  <a:lnTo>
                    <a:pt x="88840" y="15242"/>
                  </a:lnTo>
                  <a:lnTo>
                    <a:pt x="72298" y="4089"/>
                  </a:lnTo>
                  <a:lnTo>
                    <a:pt x="52041" y="0"/>
                  </a:lnTo>
                  <a:close/>
                </a:path>
              </a:pathLst>
            </a:custGeom>
            <a:solidFill>
              <a:srgbClr val="78D64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10000159" y="4249100"/>
              <a:ext cx="290829" cy="203835"/>
            </a:xfrm>
            <a:custGeom>
              <a:rect b="b" l="l" r="r" t="t"/>
              <a:pathLst>
                <a:path extrusionOk="0" h="203835" w="290829">
                  <a:moveTo>
                    <a:pt x="58088" y="0"/>
                  </a:moveTo>
                  <a:lnTo>
                    <a:pt x="38186" y="1387"/>
                  </a:lnTo>
                  <a:lnTo>
                    <a:pt x="20256" y="10137"/>
                  </a:lnTo>
                  <a:lnTo>
                    <a:pt x="6587" y="25637"/>
                  </a:lnTo>
                  <a:lnTo>
                    <a:pt x="0" y="45224"/>
                  </a:lnTo>
                  <a:lnTo>
                    <a:pt x="1387" y="65126"/>
                  </a:lnTo>
                  <a:lnTo>
                    <a:pt x="10137" y="83055"/>
                  </a:lnTo>
                  <a:lnTo>
                    <a:pt x="25634" y="96726"/>
                  </a:lnTo>
                  <a:lnTo>
                    <a:pt x="211065" y="203784"/>
                  </a:lnTo>
                  <a:lnTo>
                    <a:pt x="211163" y="173796"/>
                  </a:lnTo>
                  <a:lnTo>
                    <a:pt x="215244" y="153537"/>
                  </a:lnTo>
                  <a:lnTo>
                    <a:pt x="226394" y="136994"/>
                  </a:lnTo>
                  <a:lnTo>
                    <a:pt x="242939" y="125840"/>
                  </a:lnTo>
                  <a:lnTo>
                    <a:pt x="263204" y="121751"/>
                  </a:lnTo>
                  <a:lnTo>
                    <a:pt x="277148" y="121751"/>
                  </a:lnTo>
                  <a:lnTo>
                    <a:pt x="77676" y="6585"/>
                  </a:lnTo>
                  <a:lnTo>
                    <a:pt x="58088" y="0"/>
                  </a:lnTo>
                  <a:close/>
                </a:path>
                <a:path extrusionOk="0" h="203835" w="290829">
                  <a:moveTo>
                    <a:pt x="277148" y="121751"/>
                  </a:moveTo>
                  <a:lnTo>
                    <a:pt x="263204" y="121751"/>
                  </a:lnTo>
                  <a:lnTo>
                    <a:pt x="270558" y="122274"/>
                  </a:lnTo>
                  <a:lnTo>
                    <a:pt x="277588" y="123793"/>
                  </a:lnTo>
                  <a:lnTo>
                    <a:pt x="284230" y="126228"/>
                  </a:lnTo>
                  <a:lnTo>
                    <a:pt x="290422" y="129499"/>
                  </a:lnTo>
                  <a:lnTo>
                    <a:pt x="290014" y="129248"/>
                  </a:lnTo>
                  <a:lnTo>
                    <a:pt x="289640" y="128963"/>
                  </a:lnTo>
                  <a:lnTo>
                    <a:pt x="277148" y="121751"/>
                  </a:lnTo>
                  <a:close/>
                </a:path>
              </a:pathLst>
            </a:custGeom>
            <a:solidFill>
              <a:srgbClr val="00D1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9788596" y="4254991"/>
              <a:ext cx="263525" cy="219710"/>
            </a:xfrm>
            <a:custGeom>
              <a:rect b="b" l="l" r="r" t="t"/>
              <a:pathLst>
                <a:path extrusionOk="0" h="219710" w="263525">
                  <a:moveTo>
                    <a:pt x="238448" y="0"/>
                  </a:moveTo>
                  <a:lnTo>
                    <a:pt x="25635" y="122785"/>
                  </a:lnTo>
                  <a:lnTo>
                    <a:pt x="10137" y="136457"/>
                  </a:lnTo>
                  <a:lnTo>
                    <a:pt x="1387" y="154386"/>
                  </a:lnTo>
                  <a:lnTo>
                    <a:pt x="0" y="174289"/>
                  </a:lnTo>
                  <a:lnTo>
                    <a:pt x="6587" y="193878"/>
                  </a:lnTo>
                  <a:lnTo>
                    <a:pt x="20256" y="209376"/>
                  </a:lnTo>
                  <a:lnTo>
                    <a:pt x="38186" y="218126"/>
                  </a:lnTo>
                  <a:lnTo>
                    <a:pt x="58088" y="219513"/>
                  </a:lnTo>
                  <a:lnTo>
                    <a:pt x="77676" y="212926"/>
                  </a:lnTo>
                  <a:lnTo>
                    <a:pt x="263106" y="105751"/>
                  </a:lnTo>
                  <a:lnTo>
                    <a:pt x="237187" y="90787"/>
                  </a:lnTo>
                  <a:lnTo>
                    <a:pt x="221682" y="77124"/>
                  </a:lnTo>
                  <a:lnTo>
                    <a:pt x="212929" y="59197"/>
                  </a:lnTo>
                  <a:lnTo>
                    <a:pt x="211542" y="39292"/>
                  </a:lnTo>
                  <a:lnTo>
                    <a:pt x="218135" y="19698"/>
                  </a:lnTo>
                  <a:lnTo>
                    <a:pt x="222264" y="13592"/>
                  </a:lnTo>
                  <a:lnTo>
                    <a:pt x="227093" y="8263"/>
                  </a:lnTo>
                  <a:lnTo>
                    <a:pt x="232521" y="3727"/>
                  </a:lnTo>
                  <a:lnTo>
                    <a:pt x="238448" y="0"/>
                  </a:lnTo>
                  <a:close/>
                </a:path>
              </a:pathLst>
            </a:custGeom>
            <a:solidFill>
              <a:srgbClr val="0ADB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9788202" y="4421433"/>
              <a:ext cx="104140" cy="297814"/>
            </a:xfrm>
            <a:custGeom>
              <a:rect b="b" l="l" r="r" t="t"/>
              <a:pathLst>
                <a:path extrusionOk="0" h="297814" w="104140">
                  <a:moveTo>
                    <a:pt x="71" y="0"/>
                  </a:moveTo>
                  <a:lnTo>
                    <a:pt x="0" y="245698"/>
                  </a:lnTo>
                  <a:lnTo>
                    <a:pt x="15242" y="282497"/>
                  </a:lnTo>
                  <a:lnTo>
                    <a:pt x="52041" y="297739"/>
                  </a:lnTo>
                  <a:lnTo>
                    <a:pt x="72298" y="293649"/>
                  </a:lnTo>
                  <a:lnTo>
                    <a:pt x="88840" y="282497"/>
                  </a:lnTo>
                  <a:lnTo>
                    <a:pt x="99993" y="265955"/>
                  </a:lnTo>
                  <a:lnTo>
                    <a:pt x="104082" y="245698"/>
                  </a:lnTo>
                  <a:lnTo>
                    <a:pt x="103982" y="31526"/>
                  </a:lnTo>
                  <a:lnTo>
                    <a:pt x="78062" y="46490"/>
                  </a:lnTo>
                  <a:lnTo>
                    <a:pt x="58479" y="53085"/>
                  </a:lnTo>
                  <a:lnTo>
                    <a:pt x="20645" y="42950"/>
                  </a:lnTo>
                  <a:lnTo>
                    <a:pt x="335" y="699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8D64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9813001" y="4637262"/>
              <a:ext cx="290829" cy="203835"/>
            </a:xfrm>
            <a:custGeom>
              <a:rect b="b" l="l" r="r" t="t"/>
              <a:pathLst>
                <a:path extrusionOk="0" h="203835" w="290829">
                  <a:moveTo>
                    <a:pt x="79260" y="0"/>
                  </a:moveTo>
                  <a:lnTo>
                    <a:pt x="79260" y="29927"/>
                  </a:lnTo>
                  <a:lnTo>
                    <a:pt x="75178" y="50185"/>
                  </a:lnTo>
                  <a:lnTo>
                    <a:pt x="64028" y="66728"/>
                  </a:lnTo>
                  <a:lnTo>
                    <a:pt x="47484" y="77882"/>
                  </a:lnTo>
                  <a:lnTo>
                    <a:pt x="27219" y="81972"/>
                  </a:lnTo>
                  <a:lnTo>
                    <a:pt x="19864" y="81448"/>
                  </a:lnTo>
                  <a:lnTo>
                    <a:pt x="12834" y="79930"/>
                  </a:lnTo>
                  <a:lnTo>
                    <a:pt x="6192" y="77496"/>
                  </a:lnTo>
                  <a:lnTo>
                    <a:pt x="0" y="74224"/>
                  </a:lnTo>
                  <a:lnTo>
                    <a:pt x="212746" y="197137"/>
                  </a:lnTo>
                  <a:lnTo>
                    <a:pt x="232333" y="203723"/>
                  </a:lnTo>
                  <a:lnTo>
                    <a:pt x="252236" y="202335"/>
                  </a:lnTo>
                  <a:lnTo>
                    <a:pt x="270165" y="193586"/>
                  </a:lnTo>
                  <a:lnTo>
                    <a:pt x="283835" y="178086"/>
                  </a:lnTo>
                  <a:lnTo>
                    <a:pt x="290422" y="158499"/>
                  </a:lnTo>
                  <a:lnTo>
                    <a:pt x="289035" y="138598"/>
                  </a:lnTo>
                  <a:lnTo>
                    <a:pt x="280285" y="120668"/>
                  </a:lnTo>
                  <a:lnTo>
                    <a:pt x="264787" y="106997"/>
                  </a:lnTo>
                  <a:lnTo>
                    <a:pt x="79260" y="0"/>
                  </a:lnTo>
                  <a:close/>
                </a:path>
              </a:pathLst>
            </a:custGeom>
            <a:solidFill>
              <a:srgbClr val="00D1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10051880" y="4615581"/>
              <a:ext cx="263525" cy="219710"/>
            </a:xfrm>
            <a:custGeom>
              <a:rect b="b" l="l" r="r" t="t"/>
              <a:pathLst>
                <a:path extrusionOk="0" h="219710" w="263525">
                  <a:moveTo>
                    <a:pt x="205017" y="0"/>
                  </a:moveTo>
                  <a:lnTo>
                    <a:pt x="185429" y="6587"/>
                  </a:lnTo>
                  <a:lnTo>
                    <a:pt x="0" y="113645"/>
                  </a:lnTo>
                  <a:lnTo>
                    <a:pt x="25919" y="128725"/>
                  </a:lnTo>
                  <a:lnTo>
                    <a:pt x="41424" y="142388"/>
                  </a:lnTo>
                  <a:lnTo>
                    <a:pt x="50177" y="160315"/>
                  </a:lnTo>
                  <a:lnTo>
                    <a:pt x="51564" y="180220"/>
                  </a:lnTo>
                  <a:lnTo>
                    <a:pt x="44970" y="199814"/>
                  </a:lnTo>
                  <a:lnTo>
                    <a:pt x="40841" y="205920"/>
                  </a:lnTo>
                  <a:lnTo>
                    <a:pt x="36012" y="211249"/>
                  </a:lnTo>
                  <a:lnTo>
                    <a:pt x="30583" y="215785"/>
                  </a:lnTo>
                  <a:lnTo>
                    <a:pt x="24654" y="219513"/>
                  </a:lnTo>
                  <a:lnTo>
                    <a:pt x="25077" y="219284"/>
                  </a:lnTo>
                  <a:lnTo>
                    <a:pt x="237471" y="96727"/>
                  </a:lnTo>
                  <a:lnTo>
                    <a:pt x="261718" y="65126"/>
                  </a:lnTo>
                  <a:lnTo>
                    <a:pt x="263106" y="45224"/>
                  </a:lnTo>
                  <a:lnTo>
                    <a:pt x="256518" y="25635"/>
                  </a:lnTo>
                  <a:lnTo>
                    <a:pt x="242849" y="10137"/>
                  </a:lnTo>
                  <a:lnTo>
                    <a:pt x="224919" y="1387"/>
                  </a:lnTo>
                  <a:lnTo>
                    <a:pt x="205017" y="0"/>
                  </a:lnTo>
                  <a:close/>
                </a:path>
              </a:pathLst>
            </a:custGeom>
            <a:solidFill>
              <a:srgbClr val="0ADB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9785712" y="4849711"/>
              <a:ext cx="21590" cy="226695"/>
            </a:xfrm>
            <a:custGeom>
              <a:rect b="b" l="l" r="r" t="t"/>
              <a:pathLst>
                <a:path extrusionOk="0" h="226695" w="21590">
                  <a:moveTo>
                    <a:pt x="16475" y="0"/>
                  </a:moveTo>
                  <a:lnTo>
                    <a:pt x="10614" y="0"/>
                  </a:lnTo>
                  <a:lnTo>
                    <a:pt x="4753" y="0"/>
                  </a:lnTo>
                  <a:lnTo>
                    <a:pt x="0" y="4753"/>
                  </a:lnTo>
                  <a:lnTo>
                    <a:pt x="0" y="221860"/>
                  </a:lnTo>
                  <a:lnTo>
                    <a:pt x="4753" y="226612"/>
                  </a:lnTo>
                  <a:lnTo>
                    <a:pt x="16475" y="226612"/>
                  </a:lnTo>
                  <a:lnTo>
                    <a:pt x="21229" y="221860"/>
                  </a:lnTo>
                  <a:lnTo>
                    <a:pt x="21229" y="4753"/>
                  </a:lnTo>
                  <a:lnTo>
                    <a:pt x="16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30320" y="4914041"/>
              <a:ext cx="239556" cy="16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37673" y="4914043"/>
              <a:ext cx="168025" cy="16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94571" y="4914043"/>
              <a:ext cx="168026" cy="16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59627" y="4846598"/>
              <a:ext cx="413179" cy="232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592827" y="4914043"/>
              <a:ext cx="168026" cy="16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487219" y="4914042"/>
              <a:ext cx="154634" cy="16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672889" y="4862703"/>
              <a:ext cx="122310" cy="216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816424" y="4914042"/>
              <a:ext cx="128017" cy="164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47"/>
          <p:cNvSpPr txBox="1"/>
          <p:nvPr>
            <p:ph type="title"/>
          </p:nvPr>
        </p:nvSpPr>
        <p:spPr>
          <a:xfrm>
            <a:off x="534775" y="2107888"/>
            <a:ext cx="7167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s" sz="2500">
                <a:solidFill>
                  <a:srgbClr val="92FE5E"/>
                </a:solidFill>
              </a:rPr>
              <a:t>IDENTIDAD VISUAL</a:t>
            </a:r>
            <a:endParaRPr sz="2500">
              <a:solidFill>
                <a:srgbClr val="92FE5E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/>
        </p:nvSpPr>
        <p:spPr>
          <a:xfrm>
            <a:off x="95251" y="448150"/>
            <a:ext cx="81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PROPUESTAS LOGO</a:t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01" y="280975"/>
            <a:ext cx="1439427" cy="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 txBox="1"/>
          <p:nvPr/>
        </p:nvSpPr>
        <p:spPr>
          <a:xfrm>
            <a:off x="184423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A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2531972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B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8" name="Google Shape;4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125" y="2723594"/>
            <a:ext cx="1976877" cy="801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48"/>
          <p:cNvCxnSpPr/>
          <p:nvPr/>
        </p:nvCxnSpPr>
        <p:spPr>
          <a:xfrm>
            <a:off x="2379572" y="1913200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8"/>
          <p:cNvCxnSpPr/>
          <p:nvPr/>
        </p:nvCxnSpPr>
        <p:spPr>
          <a:xfrm>
            <a:off x="4608422" y="1913212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48"/>
          <p:cNvPicPr preferRelativeResize="0"/>
          <p:nvPr/>
        </p:nvPicPr>
        <p:blipFill rotWithShape="1">
          <a:blip r:embed="rId5">
            <a:alphaModFix/>
          </a:blip>
          <a:srcRect b="20275" l="0" r="16638" t="15154"/>
          <a:stretch/>
        </p:blipFill>
        <p:spPr>
          <a:xfrm>
            <a:off x="261250" y="2629400"/>
            <a:ext cx="1935550" cy="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/>
          <p:nvPr/>
        </p:nvSpPr>
        <p:spPr>
          <a:xfrm>
            <a:off x="0" y="1403650"/>
            <a:ext cx="9144000" cy="373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3133725" y="1470325"/>
            <a:ext cx="2451000" cy="11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9"/>
          <p:cNvSpPr txBox="1"/>
          <p:nvPr/>
        </p:nvSpPr>
        <p:spPr>
          <a:xfrm>
            <a:off x="95251" y="448150"/>
            <a:ext cx="81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 PROPUESTAS LOGO</a:t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01" y="280975"/>
            <a:ext cx="1439427" cy="4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450" y="2741314"/>
            <a:ext cx="1872224" cy="76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 rotWithShape="1">
          <a:blip r:embed="rId5">
            <a:alphaModFix/>
          </a:blip>
          <a:srcRect b="0" l="3447" r="5336" t="6120"/>
          <a:stretch/>
        </p:blipFill>
        <p:spPr>
          <a:xfrm>
            <a:off x="240575" y="2765668"/>
            <a:ext cx="1902784" cy="7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9"/>
          <p:cNvSpPr txBox="1"/>
          <p:nvPr/>
        </p:nvSpPr>
        <p:spPr>
          <a:xfrm>
            <a:off x="184423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A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2531972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B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4" name="Google Shape;4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725" y="2723594"/>
            <a:ext cx="1976877" cy="80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/>
          <p:nvPr/>
        </p:nvSpPr>
        <p:spPr>
          <a:xfrm>
            <a:off x="4652322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C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6683797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D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37" name="Google Shape;437;p49"/>
          <p:cNvCxnSpPr/>
          <p:nvPr/>
        </p:nvCxnSpPr>
        <p:spPr>
          <a:xfrm>
            <a:off x="2379572" y="1913200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9"/>
          <p:cNvCxnSpPr/>
          <p:nvPr/>
        </p:nvCxnSpPr>
        <p:spPr>
          <a:xfrm>
            <a:off x="4608422" y="1913212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9"/>
          <p:cNvCxnSpPr/>
          <p:nvPr/>
        </p:nvCxnSpPr>
        <p:spPr>
          <a:xfrm>
            <a:off x="6818222" y="1913212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49"/>
          <p:cNvPicPr preferRelativeResize="0"/>
          <p:nvPr/>
        </p:nvPicPr>
        <p:blipFill rotWithShape="1">
          <a:blip r:embed="rId7">
            <a:alphaModFix/>
          </a:blip>
          <a:srcRect b="24261" l="10388" r="16038" t="26496"/>
          <a:stretch/>
        </p:blipFill>
        <p:spPr>
          <a:xfrm>
            <a:off x="4706925" y="2628700"/>
            <a:ext cx="1976876" cy="9847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/>
        </p:nvSpPr>
        <p:spPr>
          <a:xfrm>
            <a:off x="0" y="1403650"/>
            <a:ext cx="9144000" cy="373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0"/>
          <p:cNvSpPr/>
          <p:nvPr/>
        </p:nvSpPr>
        <p:spPr>
          <a:xfrm>
            <a:off x="3133725" y="1470325"/>
            <a:ext cx="2451000" cy="11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95251" y="448150"/>
            <a:ext cx="8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PROPUESTAS - B&amp;W</a:t>
            </a:r>
            <a:endParaRPr b="1" sz="1600">
              <a:solidFill>
                <a:srgbClr val="04D1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8" name="Google Shape;4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01" y="280975"/>
            <a:ext cx="1439427" cy="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0"/>
          <p:cNvSpPr txBox="1"/>
          <p:nvPr/>
        </p:nvSpPr>
        <p:spPr>
          <a:xfrm>
            <a:off x="184423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A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2531972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B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1" name="Google Shape;451;p50"/>
          <p:cNvSpPr txBox="1"/>
          <p:nvPr/>
        </p:nvSpPr>
        <p:spPr>
          <a:xfrm>
            <a:off x="4652322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C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6683797" y="1827918"/>
            <a:ext cx="20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OPCIÓN D</a:t>
            </a:r>
            <a:endParaRPr b="1" i="0" sz="1700" u="none" cap="none" strike="noStrike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53" name="Google Shape;453;p50"/>
          <p:cNvCxnSpPr/>
          <p:nvPr/>
        </p:nvCxnSpPr>
        <p:spPr>
          <a:xfrm>
            <a:off x="2379572" y="1913200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4608422" y="1913212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0"/>
          <p:cNvCxnSpPr/>
          <p:nvPr/>
        </p:nvCxnSpPr>
        <p:spPr>
          <a:xfrm>
            <a:off x="6818222" y="1913212"/>
            <a:ext cx="0" cy="21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50"/>
          <p:cNvPicPr preferRelativeResize="0"/>
          <p:nvPr/>
        </p:nvPicPr>
        <p:blipFill rotWithShape="1">
          <a:blip r:embed="rId4">
            <a:alphaModFix/>
          </a:blip>
          <a:srcRect b="0" l="2142" r="3034" t="0"/>
          <a:stretch/>
        </p:blipFill>
        <p:spPr>
          <a:xfrm>
            <a:off x="2657010" y="2613337"/>
            <a:ext cx="1851904" cy="78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75" y="2613337"/>
            <a:ext cx="2010900" cy="87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0"/>
          <p:cNvPicPr preferRelativeResize="0"/>
          <p:nvPr/>
        </p:nvPicPr>
        <p:blipFill rotWithShape="1">
          <a:blip r:embed="rId6">
            <a:alphaModFix/>
          </a:blip>
          <a:srcRect b="0" l="0" r="7834" t="0"/>
          <a:stretch/>
        </p:blipFill>
        <p:spPr>
          <a:xfrm>
            <a:off x="4716450" y="2613337"/>
            <a:ext cx="1973755" cy="85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0125" y="2613337"/>
            <a:ext cx="1976877" cy="8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425" y="3773942"/>
            <a:ext cx="2089199" cy="10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/>
        </p:nvSpPr>
        <p:spPr>
          <a:xfrm>
            <a:off x="95251" y="448150"/>
            <a:ext cx="8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APP 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Elementos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01" y="280975"/>
            <a:ext cx="1439427" cy="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/>
          <p:nvPr/>
        </p:nvSpPr>
        <p:spPr>
          <a:xfrm>
            <a:off x="0" y="1403650"/>
            <a:ext cx="3044100" cy="373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-58850" y="0"/>
            <a:ext cx="909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469" name="Google Shape;469;p51" title="triple-chec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03650"/>
            <a:ext cx="5483725" cy="3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 txBox="1"/>
          <p:nvPr/>
        </p:nvSpPr>
        <p:spPr>
          <a:xfrm>
            <a:off x="95251" y="565575"/>
            <a:ext cx="8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APP CYLLIUM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20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|</a:t>
            </a:r>
            <a:r>
              <a:rPr b="1" lang="es" sz="1600">
                <a:solidFill>
                  <a:srgbClr val="04D19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s" sz="2000">
                <a:solidFill>
                  <a:srgbClr val="00A784"/>
                </a:solidFill>
                <a:latin typeface="Work Sans"/>
                <a:ea typeface="Work Sans"/>
                <a:cs typeface="Work Sans"/>
                <a:sym typeface="Work Sans"/>
              </a:rPr>
              <a:t>ELEMENTOS MOTION</a:t>
            </a:r>
            <a:endParaRPr b="1" i="0" sz="2000" u="none" cap="none" strike="noStrike">
              <a:solidFill>
                <a:srgbClr val="00A784"/>
              </a:solidFill>
            </a:endParaRPr>
          </a:p>
        </p:txBody>
      </p:sp>
      <p:sp>
        <p:nvSpPr>
          <p:cNvPr id="471" name="Google Shape;471;p51"/>
          <p:cNvSpPr txBox="1"/>
          <p:nvPr/>
        </p:nvSpPr>
        <p:spPr>
          <a:xfrm>
            <a:off x="5817834" y="4077775"/>
            <a:ext cx="21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PANTONE </a:t>
            </a:r>
            <a:r>
              <a:rPr lang="es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3265 C</a:t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72" name="Google Shape;47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687" y="1727923"/>
            <a:ext cx="1439425" cy="2349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1"/>
          <p:cNvCxnSpPr/>
          <p:nvPr/>
        </p:nvCxnSpPr>
        <p:spPr>
          <a:xfrm>
            <a:off x="5632825" y="1729325"/>
            <a:ext cx="0" cy="252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51"/>
          <p:cNvSpPr txBox="1"/>
          <p:nvPr/>
        </p:nvSpPr>
        <p:spPr>
          <a:xfrm>
            <a:off x="7524196" y="4079175"/>
            <a:ext cx="21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DEEP BLACK</a:t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75" name="Google Shape;475;p51"/>
          <p:cNvSpPr/>
          <p:nvPr/>
        </p:nvSpPr>
        <p:spPr>
          <a:xfrm>
            <a:off x="7390700" y="1727900"/>
            <a:ext cx="1329600" cy="234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1-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19B49B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